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9" r:id="rId1"/>
  </p:sldMasterIdLst>
  <p:notesMasterIdLst>
    <p:notesMasterId r:id="rId12"/>
  </p:notesMasterIdLst>
  <p:handoutMasterIdLst>
    <p:handoutMasterId r:id="rId13"/>
  </p:handoutMasterIdLst>
  <p:sldIdLst>
    <p:sldId id="1032" r:id="rId2"/>
    <p:sldId id="1037" r:id="rId3"/>
    <p:sldId id="1038" r:id="rId4"/>
    <p:sldId id="1040" r:id="rId5"/>
    <p:sldId id="1034" r:id="rId6"/>
    <p:sldId id="1045" r:id="rId7"/>
    <p:sldId id="1035" r:id="rId8"/>
    <p:sldId id="1042" r:id="rId9"/>
    <p:sldId id="1041" r:id="rId10"/>
    <p:sldId id="1044" r:id="rId11"/>
  </p:sldIdLst>
  <p:sldSz cx="9144000" cy="6858000" type="screen4x3"/>
  <p:notesSz cx="10234613" cy="7099300"/>
  <p:defaultTextStyle>
    <a:defPPr>
      <a:defRPr lang="en-US"/>
    </a:defPPr>
    <a:lvl1pPr algn="l" rtl="0" fontAlgn="base">
      <a:spcBef>
        <a:spcPct val="0"/>
      </a:spcBef>
      <a:spcAft>
        <a:spcPct val="0"/>
      </a:spcAft>
      <a:defRPr kumimoji="1" sz="2400" kern="1200">
        <a:solidFill>
          <a:schemeClr val="tx1"/>
        </a:solidFill>
        <a:latin typeface="Tahoma" panose="020B0604030504040204" pitchFamily="34" charset="0"/>
        <a:ea typeface="新細明體" panose="02020500000000000000" pitchFamily="18" charset="-120"/>
        <a:cs typeface="+mn-cs"/>
      </a:defRPr>
    </a:lvl1pPr>
    <a:lvl2pPr marL="457200" algn="l" rtl="0" fontAlgn="base">
      <a:spcBef>
        <a:spcPct val="0"/>
      </a:spcBef>
      <a:spcAft>
        <a:spcPct val="0"/>
      </a:spcAft>
      <a:defRPr kumimoji="1" sz="2400" kern="1200">
        <a:solidFill>
          <a:schemeClr val="tx1"/>
        </a:solidFill>
        <a:latin typeface="Tahoma" panose="020B0604030504040204" pitchFamily="34" charset="0"/>
        <a:ea typeface="新細明體" panose="02020500000000000000" pitchFamily="18" charset="-120"/>
        <a:cs typeface="+mn-cs"/>
      </a:defRPr>
    </a:lvl2pPr>
    <a:lvl3pPr marL="914400" algn="l" rtl="0" fontAlgn="base">
      <a:spcBef>
        <a:spcPct val="0"/>
      </a:spcBef>
      <a:spcAft>
        <a:spcPct val="0"/>
      </a:spcAft>
      <a:defRPr kumimoji="1" sz="2400" kern="1200">
        <a:solidFill>
          <a:schemeClr val="tx1"/>
        </a:solidFill>
        <a:latin typeface="Tahoma" panose="020B0604030504040204" pitchFamily="34" charset="0"/>
        <a:ea typeface="新細明體" panose="02020500000000000000" pitchFamily="18" charset="-120"/>
        <a:cs typeface="+mn-cs"/>
      </a:defRPr>
    </a:lvl3pPr>
    <a:lvl4pPr marL="1371600" algn="l" rtl="0" fontAlgn="base">
      <a:spcBef>
        <a:spcPct val="0"/>
      </a:spcBef>
      <a:spcAft>
        <a:spcPct val="0"/>
      </a:spcAft>
      <a:defRPr kumimoji="1" sz="2400" kern="1200">
        <a:solidFill>
          <a:schemeClr val="tx1"/>
        </a:solidFill>
        <a:latin typeface="Tahoma" panose="020B0604030504040204" pitchFamily="34" charset="0"/>
        <a:ea typeface="新細明體" panose="02020500000000000000" pitchFamily="18" charset="-120"/>
        <a:cs typeface="+mn-cs"/>
      </a:defRPr>
    </a:lvl4pPr>
    <a:lvl5pPr marL="1828800" algn="l" rtl="0" fontAlgn="base">
      <a:spcBef>
        <a:spcPct val="0"/>
      </a:spcBef>
      <a:spcAft>
        <a:spcPct val="0"/>
      </a:spcAft>
      <a:defRPr kumimoji="1" sz="2400" kern="1200">
        <a:solidFill>
          <a:schemeClr val="tx1"/>
        </a:solidFill>
        <a:latin typeface="Tahoma" panose="020B0604030504040204" pitchFamily="34" charset="0"/>
        <a:ea typeface="新細明體" panose="02020500000000000000" pitchFamily="18" charset="-120"/>
        <a:cs typeface="+mn-cs"/>
      </a:defRPr>
    </a:lvl5pPr>
    <a:lvl6pPr marL="2286000" algn="l" defTabSz="914400" rtl="0" eaLnBrk="1" latinLnBrk="0" hangingPunct="1">
      <a:defRPr kumimoji="1" sz="2400" kern="1200">
        <a:solidFill>
          <a:schemeClr val="tx1"/>
        </a:solidFill>
        <a:latin typeface="Tahoma" panose="020B0604030504040204" pitchFamily="34" charset="0"/>
        <a:ea typeface="新細明體" panose="02020500000000000000" pitchFamily="18" charset="-120"/>
        <a:cs typeface="+mn-cs"/>
      </a:defRPr>
    </a:lvl6pPr>
    <a:lvl7pPr marL="2743200" algn="l" defTabSz="914400" rtl="0" eaLnBrk="1" latinLnBrk="0" hangingPunct="1">
      <a:defRPr kumimoji="1" sz="2400" kern="1200">
        <a:solidFill>
          <a:schemeClr val="tx1"/>
        </a:solidFill>
        <a:latin typeface="Tahoma" panose="020B0604030504040204" pitchFamily="34" charset="0"/>
        <a:ea typeface="新細明體" panose="02020500000000000000" pitchFamily="18" charset="-120"/>
        <a:cs typeface="+mn-cs"/>
      </a:defRPr>
    </a:lvl7pPr>
    <a:lvl8pPr marL="3200400" algn="l" defTabSz="914400" rtl="0" eaLnBrk="1" latinLnBrk="0" hangingPunct="1">
      <a:defRPr kumimoji="1" sz="2400" kern="1200">
        <a:solidFill>
          <a:schemeClr val="tx1"/>
        </a:solidFill>
        <a:latin typeface="Tahoma" panose="020B0604030504040204" pitchFamily="34" charset="0"/>
        <a:ea typeface="新細明體" panose="02020500000000000000" pitchFamily="18" charset="-120"/>
        <a:cs typeface="+mn-cs"/>
      </a:defRPr>
    </a:lvl8pPr>
    <a:lvl9pPr marL="3657600" algn="l" defTabSz="914400" rtl="0" eaLnBrk="1" latinLnBrk="0" hangingPunct="1">
      <a:defRPr kumimoji="1" sz="2400" kern="1200">
        <a:solidFill>
          <a:schemeClr val="tx1"/>
        </a:solidFill>
        <a:latin typeface="Tahoma" panose="020B0604030504040204" pitchFamily="34"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3168">
          <p15:clr>
            <a:srgbClr val="A4A3A4"/>
          </p15:clr>
        </p15:guide>
        <p15:guide id="2" pos="2880">
          <p15:clr>
            <a:srgbClr val="A4A3A4"/>
          </p15:clr>
        </p15:guide>
      </p15:sldGuideLst>
    </p:ext>
    <p:ext uri="{2D200454-40CA-4A62-9FC3-DE9A4176ACB9}">
      <p15:notesGuideLst xmlns:p15="http://schemas.microsoft.com/office/powerpoint/2012/main">
        <p15:guide id="1" orient="horz" pos="2236">
          <p15:clr>
            <a:srgbClr val="A4A3A4"/>
          </p15:clr>
        </p15:guide>
        <p15:guide id="2" pos="322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Marwedel"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CCFF"/>
    <a:srgbClr val="99FF99"/>
    <a:srgbClr val="33CC33"/>
    <a:srgbClr val="FF33CC"/>
    <a:srgbClr val="339933"/>
    <a:srgbClr val="FFCC99"/>
    <a:srgbClr val="FFCC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95" autoAdjust="0"/>
    <p:restoredTop sz="87363" autoAdjust="0"/>
  </p:normalViewPr>
  <p:slideViewPr>
    <p:cSldViewPr>
      <p:cViewPr varScale="1">
        <p:scale>
          <a:sx n="101" d="100"/>
          <a:sy n="101" d="100"/>
        </p:scale>
        <p:origin x="2160" y="84"/>
      </p:cViewPr>
      <p:guideLst>
        <p:guide orient="horz" pos="3168"/>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6588"/>
    </p:cViewPr>
  </p:sorterViewPr>
  <p:notesViewPr>
    <p:cSldViewPr>
      <p:cViewPr>
        <p:scale>
          <a:sx n="100" d="100"/>
          <a:sy n="100" d="100"/>
        </p:scale>
        <p:origin x="-58" y="1675"/>
      </p:cViewPr>
      <p:guideLst>
        <p:guide orient="horz" pos="2236"/>
        <p:guide pos="322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3474" name="Rectangle 2"/>
          <p:cNvSpPr>
            <a:spLocks noGrp="1" noChangeArrowheads="1"/>
          </p:cNvSpPr>
          <p:nvPr>
            <p:ph type="hdr" sz="quarter"/>
          </p:nvPr>
        </p:nvSpPr>
        <p:spPr bwMode="auto">
          <a:xfrm>
            <a:off x="0" y="0"/>
            <a:ext cx="4433888" cy="354013"/>
          </a:xfrm>
          <a:prstGeom prst="rect">
            <a:avLst/>
          </a:prstGeom>
          <a:noFill/>
          <a:ln>
            <a:noFill/>
          </a:ln>
          <a:effectLst/>
          <a:extLst/>
        </p:spPr>
        <p:txBody>
          <a:bodyPr vert="horz" wrap="square" lIns="91568" tIns="45784" rIns="91568" bIns="45784" numCol="1" anchor="t" anchorCtr="0" compatLnSpc="1">
            <a:prstTxWarp prst="textNoShape">
              <a:avLst/>
            </a:prstTxWarp>
          </a:bodyPr>
          <a:lstStyle>
            <a:lvl1pPr defTabSz="915988" eaLnBrk="0" hangingPunct="0">
              <a:defRPr kumimoji="0" sz="1200">
                <a:latin typeface="Times New Roman" panose="02020603050405020304" pitchFamily="18" charset="0"/>
                <a:ea typeface="新細明體" panose="02020500000000000000" pitchFamily="18" charset="-120"/>
              </a:defRPr>
            </a:lvl1pPr>
          </a:lstStyle>
          <a:p>
            <a:pPr>
              <a:defRPr/>
            </a:pPr>
            <a:endParaRPr lang="zh-TW" altLang="zh-TW"/>
          </a:p>
        </p:txBody>
      </p:sp>
      <p:sp>
        <p:nvSpPr>
          <p:cNvPr id="233475" name="Rectangle 3"/>
          <p:cNvSpPr>
            <a:spLocks noGrp="1" noChangeArrowheads="1"/>
          </p:cNvSpPr>
          <p:nvPr>
            <p:ph type="dt" sz="quarter" idx="1"/>
          </p:nvPr>
        </p:nvSpPr>
        <p:spPr bwMode="auto">
          <a:xfrm>
            <a:off x="5799138" y="0"/>
            <a:ext cx="4433887" cy="354013"/>
          </a:xfrm>
          <a:prstGeom prst="rect">
            <a:avLst/>
          </a:prstGeom>
          <a:noFill/>
          <a:ln>
            <a:noFill/>
          </a:ln>
          <a:effectLst/>
          <a:extLst/>
        </p:spPr>
        <p:txBody>
          <a:bodyPr vert="horz" wrap="square" lIns="91568" tIns="45784" rIns="91568" bIns="45784" numCol="1" anchor="t" anchorCtr="0" compatLnSpc="1">
            <a:prstTxWarp prst="textNoShape">
              <a:avLst/>
            </a:prstTxWarp>
          </a:bodyPr>
          <a:lstStyle>
            <a:lvl1pPr algn="r" defTabSz="915988" eaLnBrk="0" hangingPunct="0">
              <a:defRPr kumimoji="0" sz="1200">
                <a:latin typeface="Times New Roman" panose="02020603050405020304" pitchFamily="18" charset="0"/>
                <a:ea typeface="新細明體" panose="02020500000000000000" pitchFamily="18" charset="-120"/>
              </a:defRPr>
            </a:lvl1pPr>
          </a:lstStyle>
          <a:p>
            <a:pPr>
              <a:defRPr/>
            </a:pPr>
            <a:endParaRPr lang="zh-TW" altLang="zh-TW"/>
          </a:p>
        </p:txBody>
      </p:sp>
      <p:sp>
        <p:nvSpPr>
          <p:cNvPr id="233476" name="Rectangle 4"/>
          <p:cNvSpPr>
            <a:spLocks noGrp="1" noChangeArrowheads="1"/>
          </p:cNvSpPr>
          <p:nvPr>
            <p:ph type="ftr" sz="quarter" idx="2"/>
          </p:nvPr>
        </p:nvSpPr>
        <p:spPr bwMode="auto">
          <a:xfrm>
            <a:off x="0" y="6743700"/>
            <a:ext cx="4433888" cy="354013"/>
          </a:xfrm>
          <a:prstGeom prst="rect">
            <a:avLst/>
          </a:prstGeom>
          <a:noFill/>
          <a:ln>
            <a:noFill/>
          </a:ln>
          <a:effectLst/>
          <a:extLst/>
        </p:spPr>
        <p:txBody>
          <a:bodyPr vert="horz" wrap="square" lIns="91568" tIns="45784" rIns="91568" bIns="45784" numCol="1" anchor="b" anchorCtr="0" compatLnSpc="1">
            <a:prstTxWarp prst="textNoShape">
              <a:avLst/>
            </a:prstTxWarp>
          </a:bodyPr>
          <a:lstStyle>
            <a:lvl1pPr defTabSz="915988" eaLnBrk="0" hangingPunct="0">
              <a:defRPr kumimoji="0" sz="1200">
                <a:latin typeface="Times New Roman" panose="02020603050405020304" pitchFamily="18" charset="0"/>
                <a:ea typeface="新細明體" panose="02020500000000000000" pitchFamily="18" charset="-120"/>
              </a:defRPr>
            </a:lvl1pPr>
          </a:lstStyle>
          <a:p>
            <a:pPr>
              <a:defRPr/>
            </a:pPr>
            <a:endParaRPr lang="zh-TW" altLang="zh-TW"/>
          </a:p>
        </p:txBody>
      </p:sp>
      <p:sp>
        <p:nvSpPr>
          <p:cNvPr id="233477" name="Rectangle 5"/>
          <p:cNvSpPr>
            <a:spLocks noGrp="1" noChangeArrowheads="1"/>
          </p:cNvSpPr>
          <p:nvPr>
            <p:ph type="sldNum" sz="quarter" idx="3"/>
          </p:nvPr>
        </p:nvSpPr>
        <p:spPr bwMode="auto">
          <a:xfrm>
            <a:off x="5799138" y="6743700"/>
            <a:ext cx="4433887" cy="354013"/>
          </a:xfrm>
          <a:prstGeom prst="rect">
            <a:avLst/>
          </a:prstGeom>
          <a:noFill/>
          <a:ln>
            <a:noFill/>
          </a:ln>
          <a:effectLst/>
          <a:extLst/>
        </p:spPr>
        <p:txBody>
          <a:bodyPr vert="horz" wrap="square" lIns="91568" tIns="45784" rIns="91568" bIns="45784" numCol="1" anchor="b" anchorCtr="0" compatLnSpc="1">
            <a:prstTxWarp prst="textNoShape">
              <a:avLst/>
            </a:prstTxWarp>
          </a:bodyPr>
          <a:lstStyle>
            <a:lvl1pPr algn="r" defTabSz="915988" eaLnBrk="0" hangingPunct="0">
              <a:defRPr kumimoji="0" sz="1200">
                <a:latin typeface="Times New Roman" panose="02020603050405020304" pitchFamily="18" charset="0"/>
              </a:defRPr>
            </a:lvl1pPr>
          </a:lstStyle>
          <a:p>
            <a:fld id="{A0BE11CB-2C9D-418D-AA88-8D8F8A0C7AC1}" type="slidenum">
              <a:rPr lang="zh-TW" altLang="en-US"/>
              <a:pPr/>
              <a:t>‹#›</a:t>
            </a:fld>
            <a:endParaRPr lang="zh-TW" altLang="zh-TW"/>
          </a:p>
        </p:txBody>
      </p:sp>
    </p:spTree>
    <p:extLst>
      <p:ext uri="{BB962C8B-B14F-4D97-AF65-F5344CB8AC3E}">
        <p14:creationId xmlns:p14="http://schemas.microsoft.com/office/powerpoint/2010/main" val="3484238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9986" name="Rectangle 2"/>
          <p:cNvSpPr>
            <a:spLocks noGrp="1" noChangeArrowheads="1"/>
          </p:cNvSpPr>
          <p:nvPr>
            <p:ph type="hdr" sz="quarter"/>
          </p:nvPr>
        </p:nvSpPr>
        <p:spPr bwMode="auto">
          <a:xfrm>
            <a:off x="0" y="0"/>
            <a:ext cx="4433888" cy="354013"/>
          </a:xfrm>
          <a:prstGeom prst="rect">
            <a:avLst/>
          </a:prstGeom>
          <a:noFill/>
          <a:ln>
            <a:noFill/>
          </a:ln>
          <a:effectLst/>
          <a:extLst/>
        </p:spPr>
        <p:txBody>
          <a:bodyPr vert="horz" wrap="square" lIns="99040" tIns="49520" rIns="99040" bIns="49520" numCol="1" anchor="t" anchorCtr="0" compatLnSpc="1">
            <a:prstTxWarp prst="textNoShape">
              <a:avLst/>
            </a:prstTxWarp>
          </a:bodyPr>
          <a:lstStyle>
            <a:lvl1pPr defTabSz="990600" eaLnBrk="1" hangingPunct="1">
              <a:defRPr kumimoji="1" sz="1300">
                <a:latin typeface="Times New Roman" panose="02020603050405020304" pitchFamily="18" charset="0"/>
                <a:ea typeface="新細明體" panose="02020500000000000000" pitchFamily="18" charset="-120"/>
              </a:defRPr>
            </a:lvl1pPr>
          </a:lstStyle>
          <a:p>
            <a:pPr>
              <a:defRPr/>
            </a:pPr>
            <a:endParaRPr lang="zh-TW" altLang="zh-TW"/>
          </a:p>
        </p:txBody>
      </p:sp>
      <p:sp>
        <p:nvSpPr>
          <p:cNvPr id="169987" name="Rectangle 3"/>
          <p:cNvSpPr>
            <a:spLocks noGrp="1" noChangeArrowheads="1"/>
          </p:cNvSpPr>
          <p:nvPr>
            <p:ph type="dt" idx="1"/>
          </p:nvPr>
        </p:nvSpPr>
        <p:spPr bwMode="auto">
          <a:xfrm>
            <a:off x="5800725" y="0"/>
            <a:ext cx="4433888" cy="354013"/>
          </a:xfrm>
          <a:prstGeom prst="rect">
            <a:avLst/>
          </a:prstGeom>
          <a:noFill/>
          <a:ln>
            <a:noFill/>
          </a:ln>
          <a:effectLst/>
          <a:extLst/>
        </p:spPr>
        <p:txBody>
          <a:bodyPr vert="horz" wrap="square" lIns="99040" tIns="49520" rIns="99040" bIns="49520" numCol="1" anchor="t" anchorCtr="0" compatLnSpc="1">
            <a:prstTxWarp prst="textNoShape">
              <a:avLst/>
            </a:prstTxWarp>
          </a:bodyPr>
          <a:lstStyle>
            <a:lvl1pPr algn="r" defTabSz="990600" eaLnBrk="1" hangingPunct="1">
              <a:defRPr kumimoji="1" sz="1300">
                <a:latin typeface="Times New Roman" panose="02020603050405020304" pitchFamily="18" charset="0"/>
                <a:ea typeface="新細明體" panose="02020500000000000000" pitchFamily="18" charset="-120"/>
              </a:defRPr>
            </a:lvl1pPr>
          </a:lstStyle>
          <a:p>
            <a:pPr>
              <a:defRPr/>
            </a:pPr>
            <a:endParaRPr lang="zh-TW" altLang="zh-TW"/>
          </a:p>
        </p:txBody>
      </p:sp>
      <p:sp>
        <p:nvSpPr>
          <p:cNvPr id="16388" name="Rectangle 4"/>
          <p:cNvSpPr>
            <a:spLocks noGrp="1" noRot="1" noChangeAspect="1" noChangeArrowheads="1" noTextEdit="1"/>
          </p:cNvSpPr>
          <p:nvPr>
            <p:ph type="sldImg" idx="2"/>
          </p:nvPr>
        </p:nvSpPr>
        <p:spPr bwMode="auto">
          <a:xfrm>
            <a:off x="3341688" y="533400"/>
            <a:ext cx="3549650" cy="2662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9" name="Rectangle 5"/>
          <p:cNvSpPr>
            <a:spLocks noGrp="1" noChangeArrowheads="1"/>
          </p:cNvSpPr>
          <p:nvPr>
            <p:ph type="body" sz="quarter" idx="3"/>
          </p:nvPr>
        </p:nvSpPr>
        <p:spPr bwMode="auto">
          <a:xfrm>
            <a:off x="1363663" y="3373438"/>
            <a:ext cx="7507287" cy="3192462"/>
          </a:xfrm>
          <a:prstGeom prst="rect">
            <a:avLst/>
          </a:prstGeom>
          <a:noFill/>
          <a:ln>
            <a:noFill/>
          </a:ln>
          <a:effectLst/>
          <a:extLst/>
        </p:spPr>
        <p:txBody>
          <a:bodyPr vert="horz" wrap="square" lIns="99040" tIns="49520" rIns="99040" bIns="49520" numCol="1" anchor="t" anchorCtr="0" compatLnSpc="1">
            <a:prstTxWarp prst="textNoShape">
              <a:avLst/>
            </a:prstTxWarp>
          </a:body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169990" name="Rectangle 6"/>
          <p:cNvSpPr>
            <a:spLocks noGrp="1" noChangeArrowheads="1"/>
          </p:cNvSpPr>
          <p:nvPr>
            <p:ph type="ftr" sz="quarter" idx="4"/>
          </p:nvPr>
        </p:nvSpPr>
        <p:spPr bwMode="auto">
          <a:xfrm>
            <a:off x="0" y="6745288"/>
            <a:ext cx="4433888" cy="354012"/>
          </a:xfrm>
          <a:prstGeom prst="rect">
            <a:avLst/>
          </a:prstGeom>
          <a:noFill/>
          <a:ln>
            <a:noFill/>
          </a:ln>
          <a:effectLst/>
          <a:extLst/>
        </p:spPr>
        <p:txBody>
          <a:bodyPr vert="horz" wrap="square" lIns="99040" tIns="49520" rIns="99040" bIns="49520" numCol="1" anchor="b" anchorCtr="0" compatLnSpc="1">
            <a:prstTxWarp prst="textNoShape">
              <a:avLst/>
            </a:prstTxWarp>
          </a:bodyPr>
          <a:lstStyle>
            <a:lvl1pPr defTabSz="990600" eaLnBrk="1" hangingPunct="1">
              <a:defRPr kumimoji="1" sz="1300">
                <a:latin typeface="Times New Roman" panose="02020603050405020304" pitchFamily="18" charset="0"/>
                <a:ea typeface="新細明體" panose="02020500000000000000" pitchFamily="18" charset="-120"/>
              </a:defRPr>
            </a:lvl1pPr>
          </a:lstStyle>
          <a:p>
            <a:pPr>
              <a:defRPr/>
            </a:pPr>
            <a:endParaRPr lang="zh-TW" altLang="zh-TW"/>
          </a:p>
        </p:txBody>
      </p:sp>
      <p:sp>
        <p:nvSpPr>
          <p:cNvPr id="169991" name="Rectangle 7"/>
          <p:cNvSpPr>
            <a:spLocks noGrp="1" noChangeArrowheads="1"/>
          </p:cNvSpPr>
          <p:nvPr>
            <p:ph type="sldNum" sz="quarter" idx="5"/>
          </p:nvPr>
        </p:nvSpPr>
        <p:spPr bwMode="auto">
          <a:xfrm>
            <a:off x="5800725" y="6745288"/>
            <a:ext cx="4433888" cy="354012"/>
          </a:xfrm>
          <a:prstGeom prst="rect">
            <a:avLst/>
          </a:prstGeom>
          <a:noFill/>
          <a:ln>
            <a:noFill/>
          </a:ln>
          <a:effectLst/>
          <a:extLst/>
        </p:spPr>
        <p:txBody>
          <a:bodyPr vert="horz" wrap="square" lIns="99040" tIns="49520" rIns="99040" bIns="49520" numCol="1" anchor="b" anchorCtr="0" compatLnSpc="1">
            <a:prstTxWarp prst="textNoShape">
              <a:avLst/>
            </a:prstTxWarp>
          </a:bodyPr>
          <a:lstStyle>
            <a:lvl1pPr algn="r" defTabSz="990600">
              <a:defRPr sz="1300">
                <a:latin typeface="Times New Roman" panose="02020603050405020304" pitchFamily="18" charset="0"/>
              </a:defRPr>
            </a:lvl1pPr>
          </a:lstStyle>
          <a:p>
            <a:fld id="{EF6EEB13-CE12-4FF4-956E-CED59E762266}" type="slidenum">
              <a:rPr lang="zh-TW" altLang="en-US"/>
              <a:pPr/>
              <a:t>‹#›</a:t>
            </a:fld>
            <a:endParaRPr lang="zh-TW" altLang="zh-TW"/>
          </a:p>
        </p:txBody>
      </p:sp>
    </p:spTree>
    <p:extLst>
      <p:ext uri="{BB962C8B-B14F-4D97-AF65-F5344CB8AC3E}">
        <p14:creationId xmlns:p14="http://schemas.microsoft.com/office/powerpoint/2010/main" val="20678358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7A931DF-18EC-4525-9649-E7BA5D758270}" type="slidenum">
              <a:rPr lang="zh-TW" altLang="en-US" smtClean="0"/>
              <a:pPr/>
              <a:t>1</a:t>
            </a:fld>
            <a:endParaRPr lang="zh-TW" altLang="zh-TW"/>
          </a:p>
        </p:txBody>
      </p:sp>
    </p:spTree>
    <p:extLst>
      <p:ext uri="{BB962C8B-B14F-4D97-AF65-F5344CB8AC3E}">
        <p14:creationId xmlns:p14="http://schemas.microsoft.com/office/powerpoint/2010/main" val="1412749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F6EEB13-CE12-4FF4-956E-CED59E762266}" type="slidenum">
              <a:rPr lang="zh-TW" altLang="en-US" smtClean="0"/>
              <a:pPr/>
              <a:t>3</a:t>
            </a:fld>
            <a:endParaRPr lang="zh-TW" altLang="zh-TW"/>
          </a:p>
        </p:txBody>
      </p:sp>
    </p:spTree>
    <p:extLst>
      <p:ext uri="{BB962C8B-B14F-4D97-AF65-F5344CB8AC3E}">
        <p14:creationId xmlns:p14="http://schemas.microsoft.com/office/powerpoint/2010/main" val="2442763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F6EEB13-CE12-4FF4-956E-CED59E762266}" type="slidenum">
              <a:rPr lang="zh-TW" altLang="en-US" smtClean="0"/>
              <a:pPr/>
              <a:t>4</a:t>
            </a:fld>
            <a:endParaRPr lang="zh-TW" altLang="zh-TW"/>
          </a:p>
        </p:txBody>
      </p:sp>
    </p:spTree>
    <p:extLst>
      <p:ext uri="{BB962C8B-B14F-4D97-AF65-F5344CB8AC3E}">
        <p14:creationId xmlns:p14="http://schemas.microsoft.com/office/powerpoint/2010/main" val="106304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F6EEB13-CE12-4FF4-956E-CED59E762266}" type="slidenum">
              <a:rPr lang="zh-TW" altLang="en-US" smtClean="0"/>
              <a:pPr/>
              <a:t>5</a:t>
            </a:fld>
            <a:endParaRPr lang="zh-TW" altLang="zh-TW"/>
          </a:p>
        </p:txBody>
      </p:sp>
    </p:spTree>
    <p:extLst>
      <p:ext uri="{BB962C8B-B14F-4D97-AF65-F5344CB8AC3E}">
        <p14:creationId xmlns:p14="http://schemas.microsoft.com/office/powerpoint/2010/main" val="106304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F6EEB13-CE12-4FF4-956E-CED59E762266}" type="slidenum">
              <a:rPr lang="zh-TW" altLang="en-US" smtClean="0"/>
              <a:pPr/>
              <a:t>7</a:t>
            </a:fld>
            <a:endParaRPr lang="zh-TW" altLang="zh-TW"/>
          </a:p>
        </p:txBody>
      </p:sp>
    </p:spTree>
    <p:extLst>
      <p:ext uri="{BB962C8B-B14F-4D97-AF65-F5344CB8AC3E}">
        <p14:creationId xmlns:p14="http://schemas.microsoft.com/office/powerpoint/2010/main" val="3755109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F6EEB13-CE12-4FF4-956E-CED59E762266}" type="slidenum">
              <a:rPr lang="zh-TW" altLang="en-US" smtClean="0"/>
              <a:pPr/>
              <a:t>8</a:t>
            </a:fld>
            <a:endParaRPr lang="zh-TW" altLang="zh-TW"/>
          </a:p>
        </p:txBody>
      </p:sp>
    </p:spTree>
    <p:extLst>
      <p:ext uri="{BB962C8B-B14F-4D97-AF65-F5344CB8AC3E}">
        <p14:creationId xmlns:p14="http://schemas.microsoft.com/office/powerpoint/2010/main" val="3081150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F6EEB13-CE12-4FF4-956E-CED59E762266}" type="slidenum">
              <a:rPr lang="zh-TW" altLang="en-US" smtClean="0"/>
              <a:pPr/>
              <a:t>9</a:t>
            </a:fld>
            <a:endParaRPr lang="zh-TW" altLang="zh-TW"/>
          </a:p>
        </p:txBody>
      </p:sp>
    </p:spTree>
    <p:extLst>
      <p:ext uri="{BB962C8B-B14F-4D97-AF65-F5344CB8AC3E}">
        <p14:creationId xmlns:p14="http://schemas.microsoft.com/office/powerpoint/2010/main" val="38932598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Rectangle 10"/>
          <p:cNvSpPr>
            <a:spLocks noChangeArrowheads="1"/>
          </p:cNvSpPr>
          <p:nvPr userDrawn="1"/>
        </p:nvSpPr>
        <p:spPr bwMode="auto">
          <a:xfrm>
            <a:off x="0" y="6138863"/>
            <a:ext cx="9144000" cy="719137"/>
          </a:xfrm>
          <a:prstGeom prst="rect">
            <a:avLst/>
          </a:prstGeom>
          <a:solidFill>
            <a:srgbClr val="7F1084"/>
          </a:solidFill>
          <a:ln>
            <a:noFill/>
          </a:ln>
          <a:effectLst/>
          <a:extLst/>
        </p:spPr>
        <p:txBody>
          <a:bodyPr wrap="none" anchor="ctr"/>
          <a:lstStyle/>
          <a:p>
            <a:pPr>
              <a:defRPr/>
            </a:pPr>
            <a:endParaRPr lang="zh-TW" altLang="en-US">
              <a:latin typeface="Calibri" pitchFamily="34" charset="0"/>
            </a:endParaRPr>
          </a:p>
        </p:txBody>
      </p:sp>
      <p:pic>
        <p:nvPicPr>
          <p:cNvPr id="5" name="Picture 11" descr="清大LOGO(鳥)"/>
          <p:cNvPicPr>
            <a:picLocks noChangeAspect="1" noChangeArrowheads="1"/>
          </p:cNvPicPr>
          <p:nvPr userDrawn="1"/>
        </p:nvPicPr>
        <p:blipFill>
          <a:blip r:embed="rId2" cstate="screen">
            <a:lum bright="70000" contrast="-70000"/>
            <a:extLst>
              <a:ext uri="{28A0092B-C50C-407E-A947-70E740481C1C}">
                <a14:useLocalDpi xmlns:a14="http://schemas.microsoft.com/office/drawing/2010/main"/>
              </a:ext>
            </a:extLst>
          </a:blip>
          <a:srcRect/>
          <a:stretch>
            <a:fillRect/>
          </a:stretch>
        </p:blipFill>
        <p:spPr bwMode="auto">
          <a:xfrm>
            <a:off x="0" y="30163"/>
            <a:ext cx="1619250"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descr="清大書法字 "/>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55650" y="6210300"/>
            <a:ext cx="20875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5"/>
          <p:cNvSpPr txBox="1">
            <a:spLocks noChangeArrowheads="1"/>
          </p:cNvSpPr>
          <p:nvPr userDrawn="1"/>
        </p:nvSpPr>
        <p:spPr bwMode="auto">
          <a:xfrm>
            <a:off x="682625" y="6553200"/>
            <a:ext cx="2520950" cy="304800"/>
          </a:xfrm>
          <a:prstGeom prst="rect">
            <a:avLst/>
          </a:prstGeom>
          <a:noFill/>
          <a:ln w="15875">
            <a:noFill/>
            <a:miter lim="800000"/>
            <a:headEnd/>
            <a:tailEnd/>
          </a:ln>
          <a:effectLst>
            <a:prstShdw prst="shdw18" dist="17961" dir="13500000">
              <a:schemeClr val="accent1">
                <a:gamma/>
                <a:shade val="60000"/>
                <a:invGamma/>
              </a:schemeClr>
            </a:prstShdw>
          </a:effectLst>
        </p:spPr>
        <p:txBody>
          <a:bodyPr wrap="none">
            <a:spAutoFit/>
          </a:bodyPr>
          <a:lstStyle/>
          <a:p>
            <a:pPr>
              <a:defRPr/>
            </a:pPr>
            <a:r>
              <a:rPr lang="en-US" altLang="zh-TW" sz="1400">
                <a:solidFill>
                  <a:schemeClr val="bg1"/>
                </a:solidFill>
                <a:latin typeface="Arial" pitchFamily="34" charset="0"/>
              </a:rPr>
              <a:t>National Tsing Hua University</a:t>
            </a:r>
          </a:p>
        </p:txBody>
      </p:sp>
      <p:pic>
        <p:nvPicPr>
          <p:cNvPr id="8" name="Picture 13" descr="清大LOGO(圓)"/>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0" y="6181725"/>
            <a:ext cx="6842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611188" y="692150"/>
            <a:ext cx="8010525" cy="2382838"/>
          </a:xfrm>
        </p:spPr>
        <p:txBody>
          <a:bodyPr/>
          <a:lstStyle>
            <a:lvl1pPr algn="ctr">
              <a:lnSpc>
                <a:spcPct val="100000"/>
              </a:lnSpc>
              <a:defRPr sz="4400"/>
            </a:lvl1pPr>
          </a:lstStyle>
          <a:p>
            <a:pPr lvl="0"/>
            <a:r>
              <a:rPr lang="en-US" altLang="zh-TW" noProof="0" smtClean="0"/>
              <a:t>Click to edit Master title style</a:t>
            </a:r>
          </a:p>
        </p:txBody>
      </p:sp>
      <p:sp>
        <p:nvSpPr>
          <p:cNvPr id="3075" name="Rectangle 3"/>
          <p:cNvSpPr>
            <a:spLocks noGrp="1" noChangeArrowheads="1"/>
          </p:cNvSpPr>
          <p:nvPr>
            <p:ph type="subTitle" idx="1"/>
          </p:nvPr>
        </p:nvSpPr>
        <p:spPr>
          <a:xfrm>
            <a:off x="755650" y="3716338"/>
            <a:ext cx="7778750" cy="1584325"/>
          </a:xfrm>
        </p:spPr>
        <p:txBody>
          <a:bodyPr/>
          <a:lstStyle>
            <a:lvl1pPr marL="0" indent="0" algn="ctr">
              <a:spcBef>
                <a:spcPct val="15000"/>
              </a:spcBef>
              <a:buFontTx/>
              <a:buNone/>
              <a:defRPr sz="3200"/>
            </a:lvl1pPr>
          </a:lstStyle>
          <a:p>
            <a:pPr lvl="0"/>
            <a:r>
              <a:rPr lang="en-US" altLang="zh-TW" noProof="0" smtClean="0"/>
              <a:t>Click to edit Master subtitle style</a:t>
            </a:r>
          </a:p>
        </p:txBody>
      </p:sp>
      <p:sp>
        <p:nvSpPr>
          <p:cNvPr id="9" name="Rectangle 4"/>
          <p:cNvSpPr>
            <a:spLocks noGrp="1" noChangeArrowheads="1"/>
          </p:cNvSpPr>
          <p:nvPr>
            <p:ph type="dt" sz="half" idx="10"/>
          </p:nvPr>
        </p:nvSpPr>
        <p:spPr bwMode="auto">
          <a:xfrm>
            <a:off x="711200" y="6229350"/>
            <a:ext cx="1930400" cy="514350"/>
          </a:xfrm>
          <a:prstGeom prst="rect">
            <a:avLst/>
          </a:prstGeom>
          <a:extLst/>
        </p:spPr>
        <p:txBody>
          <a:bodyPr vert="horz" wrap="square" lIns="91440" tIns="45720" rIns="91440" bIns="45720" numCol="1" anchor="b" anchorCtr="0" compatLnSpc="1">
            <a:prstTxWarp prst="textNoShape">
              <a:avLst/>
            </a:prstTxWarp>
          </a:bodyPr>
          <a:lstStyle>
            <a:lvl1pPr eaLnBrk="0" hangingPunct="0">
              <a:spcBef>
                <a:spcPct val="50000"/>
              </a:spcBef>
              <a:defRPr kumimoji="0" sz="1400">
                <a:solidFill>
                  <a:srgbClr val="5E574E"/>
                </a:solidFill>
                <a:latin typeface="Arial" panose="020B0604020202020204" pitchFamily="34" charset="0"/>
              </a:defRPr>
            </a:lvl1pPr>
          </a:lstStyle>
          <a:p>
            <a:endParaRPr lang="zh-TW" altLang="zh-TW"/>
          </a:p>
        </p:txBody>
      </p:sp>
      <p:sp>
        <p:nvSpPr>
          <p:cNvPr id="10" name="Rectangle 5"/>
          <p:cNvSpPr>
            <a:spLocks noGrp="1" noChangeArrowheads="1"/>
          </p:cNvSpPr>
          <p:nvPr>
            <p:ph type="ftr" sz="quarter" idx="11"/>
          </p:nvPr>
        </p:nvSpPr>
        <p:spPr>
          <a:xfrm>
            <a:off x="3149600" y="6229350"/>
            <a:ext cx="2844800" cy="514350"/>
          </a:xfrm>
        </p:spPr>
        <p:txBody>
          <a:bodyPr/>
          <a:lstStyle>
            <a:lvl1pPr>
              <a:defRPr>
                <a:solidFill>
                  <a:srgbClr val="5E574E"/>
                </a:solidFill>
              </a:defRPr>
            </a:lvl1pPr>
          </a:lstStyle>
          <a:p>
            <a:r>
              <a:rPr lang="en-US" altLang="zh-TW" smtClean="0"/>
              <a:t>Outline-3</a:t>
            </a:r>
            <a:endParaRPr lang="zh-TW" altLang="zh-TW"/>
          </a:p>
        </p:txBody>
      </p:sp>
      <p:sp>
        <p:nvSpPr>
          <p:cNvPr id="11" name="Rectangle 6"/>
          <p:cNvSpPr>
            <a:spLocks noGrp="1" noChangeArrowheads="1"/>
          </p:cNvSpPr>
          <p:nvPr>
            <p:ph type="sldNum" sz="quarter" idx="12"/>
          </p:nvPr>
        </p:nvSpPr>
        <p:spPr>
          <a:xfrm>
            <a:off x="6604000" y="6229350"/>
            <a:ext cx="1828800" cy="514350"/>
          </a:xfrm>
        </p:spPr>
        <p:txBody>
          <a:bodyPr/>
          <a:lstStyle>
            <a:lvl1pPr>
              <a:defRPr/>
            </a:lvl1pPr>
          </a:lstStyle>
          <a:p>
            <a:fld id="{ADA494F0-93F2-4833-8642-70EAF76E9F3E}" type="slidenum">
              <a:rPr lang="zh-TW" altLang="en-US"/>
              <a:pPr/>
              <a:t>‹#›</a:t>
            </a:fld>
            <a:endParaRPr lang="zh-TW" altLang="zh-TW"/>
          </a:p>
        </p:txBody>
      </p:sp>
    </p:spTree>
    <p:extLst>
      <p:ext uri="{BB962C8B-B14F-4D97-AF65-F5344CB8AC3E}">
        <p14:creationId xmlns:p14="http://schemas.microsoft.com/office/powerpoint/2010/main" val="790881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5"/>
          <p:cNvSpPr>
            <a:spLocks noGrp="1" noChangeArrowheads="1"/>
          </p:cNvSpPr>
          <p:nvPr>
            <p:ph type="ftr" sz="quarter" idx="10"/>
          </p:nvPr>
        </p:nvSpPr>
        <p:spPr>
          <a:ln/>
        </p:spPr>
        <p:txBody>
          <a:bodyPr/>
          <a:lstStyle>
            <a:lvl1pPr>
              <a:defRPr/>
            </a:lvl1pPr>
          </a:lstStyle>
          <a:p>
            <a:r>
              <a:rPr lang="en-US" altLang="zh-TW" smtClean="0"/>
              <a:t>Outline-3</a:t>
            </a:r>
            <a:endParaRPr lang="en-US" altLang="zh-TW"/>
          </a:p>
        </p:txBody>
      </p:sp>
      <p:sp>
        <p:nvSpPr>
          <p:cNvPr id="5" name="Rectangle 6"/>
          <p:cNvSpPr>
            <a:spLocks noGrp="1" noChangeArrowheads="1"/>
          </p:cNvSpPr>
          <p:nvPr>
            <p:ph type="sldNum" sz="quarter" idx="11"/>
          </p:nvPr>
        </p:nvSpPr>
        <p:spPr>
          <a:ln/>
        </p:spPr>
        <p:txBody>
          <a:bodyPr/>
          <a:lstStyle>
            <a:lvl1pPr>
              <a:defRPr/>
            </a:lvl1pPr>
          </a:lstStyle>
          <a:p>
            <a:fld id="{2EF23B9D-1627-428B-9DE5-1BBC89274CF2}" type="slidenum">
              <a:rPr lang="zh-TW" altLang="en-US"/>
              <a:pPr/>
              <a:t>‹#›</a:t>
            </a:fld>
            <a:endParaRPr lang="zh-TW" altLang="zh-TW"/>
          </a:p>
        </p:txBody>
      </p:sp>
    </p:spTree>
    <p:extLst>
      <p:ext uri="{BB962C8B-B14F-4D97-AF65-F5344CB8AC3E}">
        <p14:creationId xmlns:p14="http://schemas.microsoft.com/office/powerpoint/2010/main" val="960954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59550" y="228600"/>
            <a:ext cx="2051050" cy="58642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06400" y="228600"/>
            <a:ext cx="6000750" cy="58642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5"/>
          <p:cNvSpPr>
            <a:spLocks noGrp="1" noChangeArrowheads="1"/>
          </p:cNvSpPr>
          <p:nvPr>
            <p:ph type="ftr" sz="quarter" idx="10"/>
          </p:nvPr>
        </p:nvSpPr>
        <p:spPr>
          <a:ln/>
        </p:spPr>
        <p:txBody>
          <a:bodyPr/>
          <a:lstStyle>
            <a:lvl1pPr>
              <a:defRPr/>
            </a:lvl1pPr>
          </a:lstStyle>
          <a:p>
            <a:r>
              <a:rPr lang="en-US" altLang="zh-TW" smtClean="0"/>
              <a:t>Outline-3</a:t>
            </a:r>
            <a:endParaRPr lang="en-US" altLang="zh-TW"/>
          </a:p>
        </p:txBody>
      </p:sp>
      <p:sp>
        <p:nvSpPr>
          <p:cNvPr id="5" name="Rectangle 6"/>
          <p:cNvSpPr>
            <a:spLocks noGrp="1" noChangeArrowheads="1"/>
          </p:cNvSpPr>
          <p:nvPr>
            <p:ph type="sldNum" sz="quarter" idx="11"/>
          </p:nvPr>
        </p:nvSpPr>
        <p:spPr>
          <a:ln/>
        </p:spPr>
        <p:txBody>
          <a:bodyPr/>
          <a:lstStyle>
            <a:lvl1pPr>
              <a:defRPr/>
            </a:lvl1pPr>
          </a:lstStyle>
          <a:p>
            <a:fld id="{FFD4166B-52E3-401C-8D9E-3D7DDDD0DC22}" type="slidenum">
              <a:rPr lang="zh-TW" altLang="en-US"/>
              <a:pPr/>
              <a:t>‹#›</a:t>
            </a:fld>
            <a:endParaRPr lang="zh-TW" altLang="zh-TW"/>
          </a:p>
        </p:txBody>
      </p:sp>
    </p:spTree>
    <p:extLst>
      <p:ext uri="{BB962C8B-B14F-4D97-AF65-F5344CB8AC3E}">
        <p14:creationId xmlns:p14="http://schemas.microsoft.com/office/powerpoint/2010/main" val="2501603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標題，文字及美工圖案">
    <p:spTree>
      <p:nvGrpSpPr>
        <p:cNvPr id="1" name=""/>
        <p:cNvGrpSpPr/>
        <p:nvPr/>
      </p:nvGrpSpPr>
      <p:grpSpPr>
        <a:xfrm>
          <a:off x="0" y="0"/>
          <a:ext cx="0" cy="0"/>
          <a:chOff x="0" y="0"/>
          <a:chExt cx="0" cy="0"/>
        </a:xfrm>
      </p:grpSpPr>
      <p:sp>
        <p:nvSpPr>
          <p:cNvPr id="2" name="標題 1"/>
          <p:cNvSpPr>
            <a:spLocks noGrp="1"/>
          </p:cNvSpPr>
          <p:nvPr>
            <p:ph type="title"/>
          </p:nvPr>
        </p:nvSpPr>
        <p:spPr>
          <a:xfrm>
            <a:off x="885825" y="381000"/>
            <a:ext cx="7953375" cy="962025"/>
          </a:xfrm>
        </p:spPr>
        <p:txBody>
          <a:bodyPr/>
          <a:lstStyle/>
          <a:p>
            <a:r>
              <a:rPr lang="zh-TW" altLang="en-US" smtClean="0"/>
              <a:t>按一下以編輯母片標題樣式</a:t>
            </a:r>
            <a:endParaRPr lang="zh-TW" altLang="en-US"/>
          </a:p>
        </p:txBody>
      </p:sp>
      <p:sp>
        <p:nvSpPr>
          <p:cNvPr id="3" name="文字版面配置區 2"/>
          <p:cNvSpPr>
            <a:spLocks noGrp="1"/>
          </p:cNvSpPr>
          <p:nvPr>
            <p:ph type="body" sz="half" idx="1"/>
          </p:nvPr>
        </p:nvSpPr>
        <p:spPr>
          <a:xfrm>
            <a:off x="893763" y="1638300"/>
            <a:ext cx="3892550" cy="462915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線上圖像版面配置區 3"/>
          <p:cNvSpPr>
            <a:spLocks noGrp="1"/>
          </p:cNvSpPr>
          <p:nvPr>
            <p:ph type="clipArt" sz="half" idx="2"/>
          </p:nvPr>
        </p:nvSpPr>
        <p:spPr>
          <a:xfrm>
            <a:off x="4938713" y="1638300"/>
            <a:ext cx="3892550" cy="4629150"/>
          </a:xfrm>
        </p:spPr>
        <p:txBody>
          <a:bodyPr/>
          <a:lstStyle/>
          <a:p>
            <a:pPr lvl="0"/>
            <a:endParaRPr lang="zh-TW" altLang="en-US" noProof="0"/>
          </a:p>
        </p:txBody>
      </p:sp>
      <p:sp>
        <p:nvSpPr>
          <p:cNvPr id="5" name="日期版面配置區 4"/>
          <p:cNvSpPr>
            <a:spLocks noGrp="1"/>
          </p:cNvSpPr>
          <p:nvPr>
            <p:ph type="dt" sz="half" idx="10"/>
          </p:nvPr>
        </p:nvSpPr>
        <p:spPr>
          <a:xfrm>
            <a:off x="838200" y="6400800"/>
            <a:ext cx="1905000" cy="457200"/>
          </a:xfrm>
          <a:prstGeom prst="rect">
            <a:avLst/>
          </a:prstGeom>
        </p:spPr>
        <p:txBody>
          <a:bodyPr vert="horz" wrap="square" lIns="91440" tIns="45720" rIns="91440" bIns="45720" numCol="1" anchor="t" anchorCtr="0" compatLnSpc="1">
            <a:prstTxWarp prst="textNoShape">
              <a:avLst/>
            </a:prstTxWarp>
          </a:bodyPr>
          <a:lstStyle>
            <a:lvl1pPr eaLnBrk="0" hangingPunct="0">
              <a:defRPr kumimoji="0">
                <a:ea typeface="標楷體" panose="03000509000000000000" pitchFamily="65" charset="-120"/>
              </a:defRPr>
            </a:lvl1pPr>
          </a:lstStyle>
          <a:p>
            <a:endParaRPr lang="en-US" altLang="zh-TW"/>
          </a:p>
        </p:txBody>
      </p:sp>
      <p:sp>
        <p:nvSpPr>
          <p:cNvPr id="6" name="頁尾版面配置區 5"/>
          <p:cNvSpPr>
            <a:spLocks noGrp="1"/>
          </p:cNvSpPr>
          <p:nvPr>
            <p:ph type="ftr" sz="quarter" idx="11"/>
          </p:nvPr>
        </p:nvSpPr>
        <p:spPr>
          <a:xfrm>
            <a:off x="3429000" y="6400800"/>
            <a:ext cx="2895600" cy="457200"/>
          </a:xfrm>
        </p:spPr>
        <p:txBody>
          <a:bodyPr/>
          <a:lstStyle>
            <a:lvl1pPr>
              <a:defRPr/>
            </a:lvl1pPr>
          </a:lstStyle>
          <a:p>
            <a:r>
              <a:rPr lang="en-US" altLang="zh-TW" smtClean="0"/>
              <a:t>Outline-3</a:t>
            </a:r>
            <a:endParaRPr lang="en-US" altLang="zh-TW"/>
          </a:p>
        </p:txBody>
      </p:sp>
      <p:sp>
        <p:nvSpPr>
          <p:cNvPr id="7" name="投影片編號版面配置區 6"/>
          <p:cNvSpPr>
            <a:spLocks noGrp="1"/>
          </p:cNvSpPr>
          <p:nvPr>
            <p:ph type="sldNum" sz="quarter" idx="12"/>
          </p:nvPr>
        </p:nvSpPr>
        <p:spPr>
          <a:xfrm>
            <a:off x="7010400" y="6400800"/>
            <a:ext cx="1905000" cy="457200"/>
          </a:xfrm>
        </p:spPr>
        <p:txBody>
          <a:bodyPr/>
          <a:lstStyle>
            <a:lvl1pPr>
              <a:defRPr/>
            </a:lvl1pPr>
          </a:lstStyle>
          <a:p>
            <a:fld id="{EED10BB3-AF5C-43AB-A1E2-93EE963D6810}" type="slidenum">
              <a:rPr lang="zh-TW" altLang="en-US"/>
              <a:pPr/>
              <a:t>‹#›</a:t>
            </a:fld>
            <a:endParaRPr lang="en-US" altLang="zh-TW"/>
          </a:p>
        </p:txBody>
      </p:sp>
    </p:spTree>
    <p:extLst>
      <p:ext uri="{BB962C8B-B14F-4D97-AF65-F5344CB8AC3E}">
        <p14:creationId xmlns:p14="http://schemas.microsoft.com/office/powerpoint/2010/main" val="2028307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4213" y="146050"/>
            <a:ext cx="8259762" cy="762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4213" y="1125538"/>
            <a:ext cx="4059237" cy="5111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895850" y="1125538"/>
            <a:ext cx="4059238" cy="5111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r>
              <a:rPr lang="en-AU" altLang="zh-TW" smtClean="0"/>
              <a:t>Outline-3</a:t>
            </a:r>
            <a:endParaRPr lang="en-AU" altLang="zh-TW"/>
          </a:p>
        </p:txBody>
      </p:sp>
    </p:spTree>
    <p:extLst>
      <p:ext uri="{BB962C8B-B14F-4D97-AF65-F5344CB8AC3E}">
        <p14:creationId xmlns:p14="http://schemas.microsoft.com/office/powerpoint/2010/main" val="403424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4213" y="146050"/>
            <a:ext cx="8259762" cy="762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684213" y="1125538"/>
            <a:ext cx="4059237" cy="5111750"/>
          </a:xfrm>
        </p:spPr>
        <p:txBody>
          <a:bodyPr/>
          <a:lstStyle/>
          <a:p>
            <a:pPr lvl="0"/>
            <a:endParaRPr lang="en-US" noProof="0" smtClean="0"/>
          </a:p>
        </p:txBody>
      </p:sp>
      <p:sp>
        <p:nvSpPr>
          <p:cNvPr id="4" name="Text Placeholder 3"/>
          <p:cNvSpPr>
            <a:spLocks noGrp="1"/>
          </p:cNvSpPr>
          <p:nvPr>
            <p:ph type="body" sz="half" idx="2"/>
          </p:nvPr>
        </p:nvSpPr>
        <p:spPr>
          <a:xfrm>
            <a:off x="4895850" y="1125538"/>
            <a:ext cx="4059238" cy="5111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9"/>
          <p:cNvSpPr>
            <a:spLocks noGrp="1" noChangeArrowheads="1"/>
          </p:cNvSpPr>
          <p:nvPr>
            <p:ph type="ftr" sz="quarter" idx="10"/>
          </p:nvPr>
        </p:nvSpPr>
        <p:spPr>
          <a:ln/>
        </p:spPr>
        <p:txBody>
          <a:bodyPr/>
          <a:lstStyle>
            <a:lvl1pPr>
              <a:defRPr/>
            </a:lvl1pPr>
          </a:lstStyle>
          <a:p>
            <a:r>
              <a:rPr lang="en-AU" altLang="zh-TW" smtClean="0"/>
              <a:t>Outline-3</a:t>
            </a:r>
            <a:endParaRPr lang="en-AU" altLang="zh-TW"/>
          </a:p>
        </p:txBody>
      </p:sp>
    </p:spTree>
    <p:extLst>
      <p:ext uri="{BB962C8B-B14F-4D97-AF65-F5344CB8AC3E}">
        <p14:creationId xmlns:p14="http://schemas.microsoft.com/office/powerpoint/2010/main" val="3218353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lvl1pPr>
              <a:spcBef>
                <a:spcPts val="300"/>
              </a:spcBef>
              <a:defRPr/>
            </a:lvl1pPr>
            <a:lvl2pPr>
              <a:spcBef>
                <a:spcPts val="300"/>
              </a:spcBef>
              <a:defRPr/>
            </a:lvl2pPr>
            <a:lvl3pPr>
              <a:spcBef>
                <a:spcPts val="300"/>
              </a:spcBef>
              <a:defRPr/>
            </a:lvl3pPr>
            <a:lvl4pPr>
              <a:spcBef>
                <a:spcPts val="300"/>
              </a:spcBef>
              <a:defRPr/>
            </a:lvl4pPr>
            <a:lvl5pPr>
              <a:spcBef>
                <a:spcPts val="300"/>
              </a:spcBef>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Rectangle 5"/>
          <p:cNvSpPr>
            <a:spLocks noGrp="1" noChangeArrowheads="1"/>
          </p:cNvSpPr>
          <p:nvPr>
            <p:ph type="ftr" sz="quarter" idx="10"/>
          </p:nvPr>
        </p:nvSpPr>
        <p:spPr>
          <a:ln/>
        </p:spPr>
        <p:txBody>
          <a:bodyPr/>
          <a:lstStyle>
            <a:lvl1pPr>
              <a:defRPr/>
            </a:lvl1pPr>
          </a:lstStyle>
          <a:p>
            <a:r>
              <a:rPr lang="en-US" altLang="zh-TW" smtClean="0"/>
              <a:t>Outline-3</a:t>
            </a:r>
            <a:endParaRPr lang="en-US" altLang="zh-TW"/>
          </a:p>
        </p:txBody>
      </p:sp>
      <p:sp>
        <p:nvSpPr>
          <p:cNvPr id="5" name="Rectangle 6"/>
          <p:cNvSpPr>
            <a:spLocks noGrp="1" noChangeArrowheads="1"/>
          </p:cNvSpPr>
          <p:nvPr>
            <p:ph type="sldNum" sz="quarter" idx="11"/>
          </p:nvPr>
        </p:nvSpPr>
        <p:spPr>
          <a:ln/>
        </p:spPr>
        <p:txBody>
          <a:bodyPr/>
          <a:lstStyle>
            <a:lvl1pPr>
              <a:defRPr/>
            </a:lvl1pPr>
          </a:lstStyle>
          <a:p>
            <a:fld id="{0EF8A0A4-1A2F-4B89-B3C7-02C31CE3A532}" type="slidenum">
              <a:rPr lang="zh-TW" altLang="en-US"/>
              <a:pPr/>
              <a:t>‹#›</a:t>
            </a:fld>
            <a:endParaRPr lang="zh-TW" altLang="zh-TW"/>
          </a:p>
        </p:txBody>
      </p:sp>
    </p:spTree>
    <p:extLst>
      <p:ext uri="{BB962C8B-B14F-4D97-AF65-F5344CB8AC3E}">
        <p14:creationId xmlns:p14="http://schemas.microsoft.com/office/powerpoint/2010/main" val="2138177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smtClean="0"/>
              <a:t>按一下以編輯母片文字樣式</a:t>
            </a:r>
          </a:p>
        </p:txBody>
      </p:sp>
      <p:sp>
        <p:nvSpPr>
          <p:cNvPr id="4" name="Rectangle 5"/>
          <p:cNvSpPr>
            <a:spLocks noGrp="1" noChangeArrowheads="1"/>
          </p:cNvSpPr>
          <p:nvPr>
            <p:ph type="ftr" sz="quarter" idx="10"/>
          </p:nvPr>
        </p:nvSpPr>
        <p:spPr>
          <a:ln/>
        </p:spPr>
        <p:txBody>
          <a:bodyPr/>
          <a:lstStyle>
            <a:lvl1pPr>
              <a:defRPr/>
            </a:lvl1pPr>
          </a:lstStyle>
          <a:p>
            <a:r>
              <a:rPr lang="en-US" altLang="zh-TW" smtClean="0"/>
              <a:t>Outline-3</a:t>
            </a:r>
            <a:endParaRPr lang="en-US" altLang="zh-TW"/>
          </a:p>
        </p:txBody>
      </p:sp>
      <p:sp>
        <p:nvSpPr>
          <p:cNvPr id="5" name="Rectangle 6"/>
          <p:cNvSpPr>
            <a:spLocks noGrp="1" noChangeArrowheads="1"/>
          </p:cNvSpPr>
          <p:nvPr>
            <p:ph type="sldNum" sz="quarter" idx="11"/>
          </p:nvPr>
        </p:nvSpPr>
        <p:spPr>
          <a:ln/>
        </p:spPr>
        <p:txBody>
          <a:bodyPr/>
          <a:lstStyle>
            <a:lvl1pPr>
              <a:defRPr/>
            </a:lvl1pPr>
          </a:lstStyle>
          <a:p>
            <a:fld id="{C218C6F5-E875-4294-983F-0C98D29C71E2}" type="slidenum">
              <a:rPr lang="zh-TW" altLang="en-US"/>
              <a:pPr/>
              <a:t>‹#›</a:t>
            </a:fld>
            <a:endParaRPr lang="zh-TW" altLang="zh-TW"/>
          </a:p>
        </p:txBody>
      </p:sp>
    </p:spTree>
    <p:extLst>
      <p:ext uri="{BB962C8B-B14F-4D97-AF65-F5344CB8AC3E}">
        <p14:creationId xmlns:p14="http://schemas.microsoft.com/office/powerpoint/2010/main" val="888553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06400" y="1052736"/>
            <a:ext cx="4032250" cy="5040089"/>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591050" y="1052736"/>
            <a:ext cx="4157414" cy="5040089"/>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Rectangle 5"/>
          <p:cNvSpPr>
            <a:spLocks noGrp="1" noChangeArrowheads="1"/>
          </p:cNvSpPr>
          <p:nvPr>
            <p:ph type="ftr" sz="quarter" idx="10"/>
          </p:nvPr>
        </p:nvSpPr>
        <p:spPr>
          <a:ln/>
        </p:spPr>
        <p:txBody>
          <a:bodyPr/>
          <a:lstStyle>
            <a:lvl1pPr>
              <a:defRPr/>
            </a:lvl1pPr>
          </a:lstStyle>
          <a:p>
            <a:r>
              <a:rPr lang="en-US" altLang="zh-TW" smtClean="0"/>
              <a:t>Outline-3</a:t>
            </a:r>
            <a:endParaRPr lang="en-US" altLang="zh-TW"/>
          </a:p>
        </p:txBody>
      </p:sp>
      <p:sp>
        <p:nvSpPr>
          <p:cNvPr id="6" name="Rectangle 6"/>
          <p:cNvSpPr>
            <a:spLocks noGrp="1" noChangeArrowheads="1"/>
          </p:cNvSpPr>
          <p:nvPr>
            <p:ph type="sldNum" sz="quarter" idx="11"/>
          </p:nvPr>
        </p:nvSpPr>
        <p:spPr>
          <a:ln/>
        </p:spPr>
        <p:txBody>
          <a:bodyPr/>
          <a:lstStyle>
            <a:lvl1pPr>
              <a:defRPr/>
            </a:lvl1pPr>
          </a:lstStyle>
          <a:p>
            <a:fld id="{717B092A-BDAC-4842-B150-2BA3BE831A2E}" type="slidenum">
              <a:rPr lang="zh-TW" altLang="en-US"/>
              <a:pPr/>
              <a:t>‹#›</a:t>
            </a:fld>
            <a:endParaRPr lang="zh-TW" altLang="zh-TW"/>
          </a:p>
        </p:txBody>
      </p:sp>
    </p:spTree>
    <p:extLst>
      <p:ext uri="{BB962C8B-B14F-4D97-AF65-F5344CB8AC3E}">
        <p14:creationId xmlns:p14="http://schemas.microsoft.com/office/powerpoint/2010/main" val="1911140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Rectangle 5"/>
          <p:cNvSpPr>
            <a:spLocks noGrp="1" noChangeArrowheads="1"/>
          </p:cNvSpPr>
          <p:nvPr>
            <p:ph type="ftr" sz="quarter" idx="10"/>
          </p:nvPr>
        </p:nvSpPr>
        <p:spPr>
          <a:ln/>
        </p:spPr>
        <p:txBody>
          <a:bodyPr/>
          <a:lstStyle>
            <a:lvl1pPr>
              <a:defRPr/>
            </a:lvl1pPr>
          </a:lstStyle>
          <a:p>
            <a:r>
              <a:rPr lang="en-US" altLang="zh-TW" smtClean="0"/>
              <a:t>Outline-3</a:t>
            </a:r>
            <a:endParaRPr lang="en-US" altLang="zh-TW"/>
          </a:p>
        </p:txBody>
      </p:sp>
      <p:sp>
        <p:nvSpPr>
          <p:cNvPr id="8" name="Rectangle 6"/>
          <p:cNvSpPr>
            <a:spLocks noGrp="1" noChangeArrowheads="1"/>
          </p:cNvSpPr>
          <p:nvPr>
            <p:ph type="sldNum" sz="quarter" idx="11"/>
          </p:nvPr>
        </p:nvSpPr>
        <p:spPr>
          <a:ln/>
        </p:spPr>
        <p:txBody>
          <a:bodyPr/>
          <a:lstStyle>
            <a:lvl1pPr>
              <a:defRPr/>
            </a:lvl1pPr>
          </a:lstStyle>
          <a:p>
            <a:fld id="{02F206AD-E6B4-4380-9510-9262C6BAD3AB}" type="slidenum">
              <a:rPr lang="zh-TW" altLang="en-US"/>
              <a:pPr/>
              <a:t>‹#›</a:t>
            </a:fld>
            <a:endParaRPr lang="zh-TW" altLang="zh-TW"/>
          </a:p>
        </p:txBody>
      </p:sp>
    </p:spTree>
    <p:extLst>
      <p:ext uri="{BB962C8B-B14F-4D97-AF65-F5344CB8AC3E}">
        <p14:creationId xmlns:p14="http://schemas.microsoft.com/office/powerpoint/2010/main" val="4044420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Rectangle 5"/>
          <p:cNvSpPr>
            <a:spLocks noGrp="1" noChangeArrowheads="1"/>
          </p:cNvSpPr>
          <p:nvPr>
            <p:ph type="ftr" sz="quarter" idx="10"/>
          </p:nvPr>
        </p:nvSpPr>
        <p:spPr>
          <a:ln/>
        </p:spPr>
        <p:txBody>
          <a:bodyPr/>
          <a:lstStyle>
            <a:lvl1pPr>
              <a:defRPr/>
            </a:lvl1pPr>
          </a:lstStyle>
          <a:p>
            <a:r>
              <a:rPr lang="en-US" altLang="zh-TW" smtClean="0"/>
              <a:t>Outline-3</a:t>
            </a:r>
            <a:endParaRPr lang="en-US" altLang="zh-TW"/>
          </a:p>
        </p:txBody>
      </p:sp>
      <p:sp>
        <p:nvSpPr>
          <p:cNvPr id="4" name="Rectangle 6"/>
          <p:cNvSpPr>
            <a:spLocks noGrp="1" noChangeArrowheads="1"/>
          </p:cNvSpPr>
          <p:nvPr>
            <p:ph type="sldNum" sz="quarter" idx="11"/>
          </p:nvPr>
        </p:nvSpPr>
        <p:spPr>
          <a:ln/>
        </p:spPr>
        <p:txBody>
          <a:bodyPr/>
          <a:lstStyle>
            <a:lvl1pPr>
              <a:defRPr/>
            </a:lvl1pPr>
          </a:lstStyle>
          <a:p>
            <a:fld id="{27E26518-2301-4288-8958-BDA5B1B754F8}" type="slidenum">
              <a:rPr lang="zh-TW" altLang="en-US"/>
              <a:pPr/>
              <a:t>‹#›</a:t>
            </a:fld>
            <a:endParaRPr lang="zh-TW" altLang="zh-TW"/>
          </a:p>
        </p:txBody>
      </p:sp>
    </p:spTree>
    <p:extLst>
      <p:ext uri="{BB962C8B-B14F-4D97-AF65-F5344CB8AC3E}">
        <p14:creationId xmlns:p14="http://schemas.microsoft.com/office/powerpoint/2010/main" val="819582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r>
              <a:rPr lang="en-US" altLang="zh-TW" smtClean="0"/>
              <a:t>Outline-3</a:t>
            </a:r>
            <a:endParaRPr lang="en-US" altLang="zh-TW"/>
          </a:p>
        </p:txBody>
      </p:sp>
      <p:sp>
        <p:nvSpPr>
          <p:cNvPr id="3" name="Rectangle 6"/>
          <p:cNvSpPr>
            <a:spLocks noGrp="1" noChangeArrowheads="1"/>
          </p:cNvSpPr>
          <p:nvPr>
            <p:ph type="sldNum" sz="quarter" idx="11"/>
          </p:nvPr>
        </p:nvSpPr>
        <p:spPr>
          <a:ln/>
        </p:spPr>
        <p:txBody>
          <a:bodyPr/>
          <a:lstStyle>
            <a:lvl1pPr>
              <a:defRPr/>
            </a:lvl1pPr>
          </a:lstStyle>
          <a:p>
            <a:fld id="{A28F8FC3-5E9A-4038-B5A8-66BD6BC00F38}" type="slidenum">
              <a:rPr lang="zh-TW" altLang="en-US"/>
              <a:pPr/>
              <a:t>‹#›</a:t>
            </a:fld>
            <a:endParaRPr lang="zh-TW" altLang="zh-TW"/>
          </a:p>
        </p:txBody>
      </p:sp>
    </p:spTree>
    <p:extLst>
      <p:ext uri="{BB962C8B-B14F-4D97-AF65-F5344CB8AC3E}">
        <p14:creationId xmlns:p14="http://schemas.microsoft.com/office/powerpoint/2010/main" val="3682720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Rectangle 5"/>
          <p:cNvSpPr>
            <a:spLocks noGrp="1" noChangeArrowheads="1"/>
          </p:cNvSpPr>
          <p:nvPr>
            <p:ph type="ftr" sz="quarter" idx="10"/>
          </p:nvPr>
        </p:nvSpPr>
        <p:spPr>
          <a:ln/>
        </p:spPr>
        <p:txBody>
          <a:bodyPr/>
          <a:lstStyle>
            <a:lvl1pPr>
              <a:defRPr/>
            </a:lvl1pPr>
          </a:lstStyle>
          <a:p>
            <a:r>
              <a:rPr lang="en-US" altLang="zh-TW" smtClean="0"/>
              <a:t>Outline-3</a:t>
            </a:r>
            <a:endParaRPr lang="en-US" altLang="zh-TW"/>
          </a:p>
        </p:txBody>
      </p:sp>
      <p:sp>
        <p:nvSpPr>
          <p:cNvPr id="6" name="Rectangle 6"/>
          <p:cNvSpPr>
            <a:spLocks noGrp="1" noChangeArrowheads="1"/>
          </p:cNvSpPr>
          <p:nvPr>
            <p:ph type="sldNum" sz="quarter" idx="11"/>
          </p:nvPr>
        </p:nvSpPr>
        <p:spPr>
          <a:ln/>
        </p:spPr>
        <p:txBody>
          <a:bodyPr/>
          <a:lstStyle>
            <a:lvl1pPr>
              <a:defRPr/>
            </a:lvl1pPr>
          </a:lstStyle>
          <a:p>
            <a:fld id="{BDCD4846-DA3B-40DF-B5CF-8C74617F3C43}" type="slidenum">
              <a:rPr lang="zh-TW" altLang="en-US"/>
              <a:pPr/>
              <a:t>‹#›</a:t>
            </a:fld>
            <a:endParaRPr lang="zh-TW" altLang="zh-TW"/>
          </a:p>
        </p:txBody>
      </p:sp>
    </p:spTree>
    <p:extLst>
      <p:ext uri="{BB962C8B-B14F-4D97-AF65-F5344CB8AC3E}">
        <p14:creationId xmlns:p14="http://schemas.microsoft.com/office/powerpoint/2010/main" val="3641586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Rectangle 5"/>
          <p:cNvSpPr>
            <a:spLocks noGrp="1" noChangeArrowheads="1"/>
          </p:cNvSpPr>
          <p:nvPr>
            <p:ph type="ftr" sz="quarter" idx="10"/>
          </p:nvPr>
        </p:nvSpPr>
        <p:spPr>
          <a:ln/>
        </p:spPr>
        <p:txBody>
          <a:bodyPr/>
          <a:lstStyle>
            <a:lvl1pPr>
              <a:defRPr/>
            </a:lvl1pPr>
          </a:lstStyle>
          <a:p>
            <a:r>
              <a:rPr lang="en-US" altLang="zh-TW" smtClean="0"/>
              <a:t>Outline-3</a:t>
            </a:r>
            <a:endParaRPr lang="en-US" altLang="zh-TW"/>
          </a:p>
        </p:txBody>
      </p:sp>
      <p:sp>
        <p:nvSpPr>
          <p:cNvPr id="6" name="Rectangle 6"/>
          <p:cNvSpPr>
            <a:spLocks noGrp="1" noChangeArrowheads="1"/>
          </p:cNvSpPr>
          <p:nvPr>
            <p:ph type="sldNum" sz="quarter" idx="11"/>
          </p:nvPr>
        </p:nvSpPr>
        <p:spPr>
          <a:ln/>
        </p:spPr>
        <p:txBody>
          <a:bodyPr/>
          <a:lstStyle>
            <a:lvl1pPr>
              <a:defRPr/>
            </a:lvl1pPr>
          </a:lstStyle>
          <a:p>
            <a:fld id="{228FEB29-1780-42CD-B804-8F89355597EA}" type="slidenum">
              <a:rPr lang="zh-TW" altLang="en-US"/>
              <a:pPr/>
              <a:t>‹#›</a:t>
            </a:fld>
            <a:endParaRPr lang="zh-TW" altLang="zh-TW"/>
          </a:p>
        </p:txBody>
      </p:sp>
    </p:spTree>
    <p:extLst>
      <p:ext uri="{BB962C8B-B14F-4D97-AF65-F5344CB8AC3E}">
        <p14:creationId xmlns:p14="http://schemas.microsoft.com/office/powerpoint/2010/main" val="3002217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6" name="Rectangle 10"/>
          <p:cNvSpPr>
            <a:spLocks noChangeArrowheads="1"/>
          </p:cNvSpPr>
          <p:nvPr userDrawn="1"/>
        </p:nvSpPr>
        <p:spPr bwMode="auto">
          <a:xfrm>
            <a:off x="0" y="6138863"/>
            <a:ext cx="9144000" cy="719137"/>
          </a:xfrm>
          <a:prstGeom prst="rect">
            <a:avLst/>
          </a:prstGeom>
          <a:solidFill>
            <a:srgbClr val="7F1084"/>
          </a:solidFill>
          <a:ln>
            <a:noFill/>
          </a:ln>
          <a:effectLst/>
          <a:extLst/>
        </p:spPr>
        <p:txBody>
          <a:bodyPr wrap="none" anchor="ctr"/>
          <a:lstStyle/>
          <a:p>
            <a:pPr>
              <a:defRPr/>
            </a:pPr>
            <a:endParaRPr lang="zh-TW" altLang="en-US">
              <a:latin typeface="Calibri" pitchFamily="34" charset="0"/>
            </a:endParaRPr>
          </a:p>
        </p:txBody>
      </p:sp>
      <p:pic>
        <p:nvPicPr>
          <p:cNvPr id="124931" name="Picture 11" descr="清大LOGO(鳥)"/>
          <p:cNvPicPr>
            <a:picLocks noChangeAspect="1" noChangeArrowheads="1"/>
          </p:cNvPicPr>
          <p:nvPr userDrawn="1"/>
        </p:nvPicPr>
        <p:blipFill>
          <a:blip r:embed="rId16" cstate="screen">
            <a:lum bright="70000" contrast="-70000"/>
            <a:extLst>
              <a:ext uri="{28A0092B-C50C-407E-A947-70E740481C1C}">
                <a14:useLocalDpi xmlns:a14="http://schemas.microsoft.com/office/drawing/2010/main"/>
              </a:ext>
            </a:extLst>
          </a:blip>
          <a:srcRect/>
          <a:stretch>
            <a:fillRect/>
          </a:stretch>
        </p:blipFill>
        <p:spPr bwMode="auto">
          <a:xfrm>
            <a:off x="0" y="30163"/>
            <a:ext cx="1619250"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2" name="Rectangle 2"/>
          <p:cNvSpPr>
            <a:spLocks noGrp="1" noChangeArrowheads="1"/>
          </p:cNvSpPr>
          <p:nvPr>
            <p:ph type="title"/>
          </p:nvPr>
        </p:nvSpPr>
        <p:spPr bwMode="auto">
          <a:xfrm>
            <a:off x="406400" y="228600"/>
            <a:ext cx="8342064"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TW" smtClean="0"/>
              <a:t>Click to edit Master title style</a:t>
            </a:r>
          </a:p>
        </p:txBody>
      </p:sp>
      <p:sp>
        <p:nvSpPr>
          <p:cNvPr id="124933" name="Rectangle 3"/>
          <p:cNvSpPr>
            <a:spLocks noGrp="1" noChangeArrowheads="1"/>
          </p:cNvSpPr>
          <p:nvPr>
            <p:ph type="body" idx="1"/>
          </p:nvPr>
        </p:nvSpPr>
        <p:spPr bwMode="auto">
          <a:xfrm>
            <a:off x="406400" y="1052736"/>
            <a:ext cx="8342064"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TW" dirty="0" smtClean="0"/>
              <a:t>Click to edit Master text styles</a:t>
            </a:r>
          </a:p>
          <a:p>
            <a:pPr lvl="1"/>
            <a:r>
              <a:rPr lang="en-US" altLang="zh-TW" dirty="0" smtClean="0"/>
              <a:t>Second level</a:t>
            </a:r>
          </a:p>
          <a:p>
            <a:pPr lvl="2"/>
            <a:r>
              <a:rPr lang="en-US" altLang="zh-TW" dirty="0" smtClean="0"/>
              <a:t>Third level</a:t>
            </a:r>
          </a:p>
          <a:p>
            <a:pPr lvl="3"/>
            <a:r>
              <a:rPr lang="en-US" altLang="zh-TW" dirty="0" smtClean="0"/>
              <a:t>Fourth level</a:t>
            </a:r>
          </a:p>
          <a:p>
            <a:pPr lvl="4"/>
            <a:r>
              <a:rPr lang="en-US" altLang="zh-TW" dirty="0" smtClean="0"/>
              <a:t>Fifth level</a:t>
            </a:r>
          </a:p>
        </p:txBody>
      </p:sp>
      <p:sp>
        <p:nvSpPr>
          <p:cNvPr id="2053" name="Rectangle 5"/>
          <p:cNvSpPr>
            <a:spLocks noGrp="1" noChangeArrowheads="1"/>
          </p:cNvSpPr>
          <p:nvPr>
            <p:ph type="ftr" sz="quarter" idx="3"/>
          </p:nvPr>
        </p:nvSpPr>
        <p:spPr bwMode="auto">
          <a:xfrm>
            <a:off x="3124200" y="6229350"/>
            <a:ext cx="2895600" cy="457200"/>
          </a:xfrm>
          <a:prstGeom prst="rect">
            <a:avLst/>
          </a:prstGeom>
          <a:noFill/>
          <a:ln>
            <a:noFill/>
          </a:ln>
          <a:extLst/>
        </p:spPr>
        <p:txBody>
          <a:bodyPr vert="horz" wrap="square" lIns="91440" tIns="45720" rIns="91440" bIns="45720" numCol="1" anchor="b" anchorCtr="0" compatLnSpc="1">
            <a:prstTxWarp prst="textNoShape">
              <a:avLst/>
            </a:prstTxWarp>
          </a:bodyPr>
          <a:lstStyle>
            <a:lvl1pPr algn="ctr" eaLnBrk="0" hangingPunct="0">
              <a:spcBef>
                <a:spcPct val="50000"/>
              </a:spcBef>
              <a:defRPr kumimoji="0" sz="1400">
                <a:solidFill>
                  <a:schemeClr val="bg2"/>
                </a:solidFill>
                <a:latin typeface="Arial" panose="020B0604020202020204" pitchFamily="34" charset="0"/>
              </a:defRPr>
            </a:lvl1pPr>
          </a:lstStyle>
          <a:p>
            <a:r>
              <a:rPr lang="en-US" altLang="zh-TW" smtClean="0"/>
              <a:t>Outline-3</a:t>
            </a:r>
            <a:endParaRPr lang="en-US" altLang="zh-TW"/>
          </a:p>
        </p:txBody>
      </p:sp>
      <p:sp>
        <p:nvSpPr>
          <p:cNvPr id="2054" name="Rectangle 6"/>
          <p:cNvSpPr>
            <a:spLocks noGrp="1" noChangeArrowheads="1"/>
          </p:cNvSpPr>
          <p:nvPr>
            <p:ph type="sldNum" sz="quarter" idx="4"/>
          </p:nvPr>
        </p:nvSpPr>
        <p:spPr bwMode="auto">
          <a:xfrm>
            <a:off x="6843464" y="6229350"/>
            <a:ext cx="1905000" cy="457200"/>
          </a:xfrm>
          <a:prstGeom prst="rect">
            <a:avLst/>
          </a:prstGeom>
          <a:noFill/>
          <a:ln>
            <a:noFill/>
          </a:ln>
          <a:extLst/>
        </p:spPr>
        <p:txBody>
          <a:bodyPr vert="horz" wrap="square" lIns="91440" tIns="45720" rIns="91440" bIns="45720" numCol="1" anchor="b" anchorCtr="0" compatLnSpc="1">
            <a:prstTxWarp prst="textNoShape">
              <a:avLst/>
            </a:prstTxWarp>
          </a:bodyPr>
          <a:lstStyle>
            <a:lvl1pPr algn="r" eaLnBrk="0" hangingPunct="0">
              <a:spcBef>
                <a:spcPct val="50000"/>
              </a:spcBef>
              <a:defRPr kumimoji="0" sz="1400">
                <a:solidFill>
                  <a:schemeClr val="bg1"/>
                </a:solidFill>
                <a:latin typeface="Arial" panose="020B0604020202020204" pitchFamily="34" charset="0"/>
              </a:defRPr>
            </a:lvl1pPr>
          </a:lstStyle>
          <a:p>
            <a:fld id="{00019357-62ED-46DA-9758-0BDF6BF309D1}" type="slidenum">
              <a:rPr lang="zh-TW" altLang="en-US"/>
              <a:pPr/>
              <a:t>‹#›</a:t>
            </a:fld>
            <a:endParaRPr lang="zh-TW" altLang="zh-TW"/>
          </a:p>
        </p:txBody>
      </p:sp>
      <p:sp>
        <p:nvSpPr>
          <p:cNvPr id="4105" name="Rectangle 9"/>
          <p:cNvSpPr>
            <a:spLocks noChangeArrowheads="1"/>
          </p:cNvSpPr>
          <p:nvPr userDrawn="1"/>
        </p:nvSpPr>
        <p:spPr bwMode="auto">
          <a:xfrm>
            <a:off x="0" y="908050"/>
            <a:ext cx="9144000" cy="144463"/>
          </a:xfrm>
          <a:prstGeom prst="rect">
            <a:avLst/>
          </a:prstGeom>
          <a:solidFill>
            <a:srgbClr val="7F1084"/>
          </a:solidFill>
          <a:ln>
            <a:noFill/>
          </a:ln>
          <a:effectLst/>
          <a:extLst/>
        </p:spPr>
        <p:txBody>
          <a:bodyPr wrap="none" anchor="ctr"/>
          <a:lstStyle/>
          <a:p>
            <a:pPr>
              <a:defRPr/>
            </a:pPr>
            <a:endParaRPr lang="zh-TW" altLang="en-US">
              <a:latin typeface="Calibri" pitchFamily="34" charset="0"/>
            </a:endParaRPr>
          </a:p>
        </p:txBody>
      </p:sp>
      <p:pic>
        <p:nvPicPr>
          <p:cNvPr id="124937" name="Picture 14" descr="清大書法字 "/>
          <p:cNvPicPr>
            <a:picLocks noChangeAspect="1" noChangeArrowheads="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755650" y="6210300"/>
            <a:ext cx="20875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1" name="Text Box 15"/>
          <p:cNvSpPr txBox="1">
            <a:spLocks noChangeArrowheads="1"/>
          </p:cNvSpPr>
          <p:nvPr userDrawn="1"/>
        </p:nvSpPr>
        <p:spPr bwMode="auto">
          <a:xfrm>
            <a:off x="682625" y="6553200"/>
            <a:ext cx="2520950" cy="304800"/>
          </a:xfrm>
          <a:prstGeom prst="rect">
            <a:avLst/>
          </a:prstGeom>
          <a:noFill/>
          <a:ln w="15875">
            <a:noFill/>
            <a:miter lim="800000"/>
            <a:headEnd/>
            <a:tailEnd/>
          </a:ln>
          <a:effectLst>
            <a:prstShdw prst="shdw18" dist="17961" dir="13500000">
              <a:schemeClr val="accent1">
                <a:gamma/>
                <a:shade val="60000"/>
                <a:invGamma/>
              </a:schemeClr>
            </a:prstShdw>
          </a:effectLst>
        </p:spPr>
        <p:txBody>
          <a:bodyPr wrap="none">
            <a:spAutoFit/>
          </a:bodyPr>
          <a:lstStyle/>
          <a:p>
            <a:pPr>
              <a:defRPr/>
            </a:pPr>
            <a:r>
              <a:rPr lang="en-US" altLang="zh-TW" sz="1400">
                <a:solidFill>
                  <a:schemeClr val="bg1"/>
                </a:solidFill>
                <a:latin typeface="Arial" pitchFamily="34" charset="0"/>
              </a:rPr>
              <a:t>National Tsing Hua University</a:t>
            </a:r>
          </a:p>
        </p:txBody>
      </p:sp>
      <p:pic>
        <p:nvPicPr>
          <p:cNvPr id="124939" name="Picture 13" descr="清大LOGO(圓)"/>
          <p:cNvPicPr>
            <a:picLocks noChangeAspect="1" noChangeArrowheads="1"/>
          </p:cNvPicPr>
          <p:nvPr userDrawn="1"/>
        </p:nvPicPr>
        <p:blipFill>
          <a:blip r:embed="rId18" cstate="screen">
            <a:extLst>
              <a:ext uri="{28A0092B-C50C-407E-A947-70E740481C1C}">
                <a14:useLocalDpi xmlns:a14="http://schemas.microsoft.com/office/drawing/2010/main"/>
              </a:ext>
            </a:extLst>
          </a:blip>
          <a:srcRect/>
          <a:stretch>
            <a:fillRect/>
          </a:stretch>
        </p:blipFill>
        <p:spPr bwMode="auto">
          <a:xfrm>
            <a:off x="0" y="6181725"/>
            <a:ext cx="6842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4" r:id="rId1"/>
    <p:sldLayoutId id="2147483663" r:id="rId2"/>
    <p:sldLayoutId id="2147483662" r:id="rId3"/>
    <p:sldLayoutId id="2147483661" r:id="rId4"/>
    <p:sldLayoutId id="2147483660" r:id="rId5"/>
    <p:sldLayoutId id="2147483659" r:id="rId6"/>
    <p:sldLayoutId id="2147483658" r:id="rId7"/>
    <p:sldLayoutId id="2147483657" r:id="rId8"/>
    <p:sldLayoutId id="2147483656" r:id="rId9"/>
    <p:sldLayoutId id="2147483655" r:id="rId10"/>
    <p:sldLayoutId id="2147483654" r:id="rId11"/>
    <p:sldLayoutId id="2147483667" r:id="rId12"/>
    <p:sldLayoutId id="2147483668" r:id="rId13"/>
    <p:sldLayoutId id="2147483669" r:id="rId14"/>
  </p:sldLayoutIdLst>
  <p:hf hdr="0" ftr="0" dt="0"/>
  <p:txStyles>
    <p:titleStyle>
      <a:lvl1pPr algn="l" rtl="0" eaLnBrk="0" fontAlgn="base" hangingPunct="0">
        <a:lnSpc>
          <a:spcPct val="85000"/>
        </a:lnSpc>
        <a:spcBef>
          <a:spcPct val="0"/>
        </a:spcBef>
        <a:spcAft>
          <a:spcPct val="0"/>
        </a:spcAft>
        <a:defRPr kumimoji="1" sz="3600" b="1" kern="1200">
          <a:solidFill>
            <a:schemeClr val="tx1"/>
          </a:solidFill>
          <a:latin typeface="+mj-lt"/>
          <a:ea typeface="+mj-ea"/>
          <a:cs typeface="+mj-cs"/>
        </a:defRPr>
      </a:lvl1pPr>
      <a:lvl2pPr algn="l" rtl="0" eaLnBrk="0" fontAlgn="base" hangingPunct="0">
        <a:lnSpc>
          <a:spcPct val="85000"/>
        </a:lnSpc>
        <a:spcBef>
          <a:spcPct val="0"/>
        </a:spcBef>
        <a:spcAft>
          <a:spcPct val="0"/>
        </a:spcAft>
        <a:defRPr kumimoji="1" sz="3600" b="1">
          <a:solidFill>
            <a:schemeClr val="tx1"/>
          </a:solidFill>
          <a:latin typeface="Calibri" panose="020F0502020204030204" pitchFamily="34" charset="0"/>
          <a:ea typeface="標楷體" panose="03000509000000000000" pitchFamily="65" charset="-120"/>
        </a:defRPr>
      </a:lvl2pPr>
      <a:lvl3pPr algn="l" rtl="0" eaLnBrk="0" fontAlgn="base" hangingPunct="0">
        <a:lnSpc>
          <a:spcPct val="85000"/>
        </a:lnSpc>
        <a:spcBef>
          <a:spcPct val="0"/>
        </a:spcBef>
        <a:spcAft>
          <a:spcPct val="0"/>
        </a:spcAft>
        <a:defRPr kumimoji="1" sz="3600" b="1">
          <a:solidFill>
            <a:schemeClr val="tx1"/>
          </a:solidFill>
          <a:latin typeface="Calibri" panose="020F0502020204030204" pitchFamily="34" charset="0"/>
          <a:ea typeface="標楷體" panose="03000509000000000000" pitchFamily="65" charset="-120"/>
        </a:defRPr>
      </a:lvl3pPr>
      <a:lvl4pPr algn="l" rtl="0" eaLnBrk="0" fontAlgn="base" hangingPunct="0">
        <a:lnSpc>
          <a:spcPct val="85000"/>
        </a:lnSpc>
        <a:spcBef>
          <a:spcPct val="0"/>
        </a:spcBef>
        <a:spcAft>
          <a:spcPct val="0"/>
        </a:spcAft>
        <a:defRPr kumimoji="1" sz="3600" b="1">
          <a:solidFill>
            <a:schemeClr val="tx1"/>
          </a:solidFill>
          <a:latin typeface="Calibri" panose="020F0502020204030204" pitchFamily="34" charset="0"/>
          <a:ea typeface="標楷體" panose="03000509000000000000" pitchFamily="65" charset="-120"/>
        </a:defRPr>
      </a:lvl4pPr>
      <a:lvl5pPr algn="l" rtl="0" eaLnBrk="0" fontAlgn="base" hangingPunct="0">
        <a:lnSpc>
          <a:spcPct val="85000"/>
        </a:lnSpc>
        <a:spcBef>
          <a:spcPct val="0"/>
        </a:spcBef>
        <a:spcAft>
          <a:spcPct val="0"/>
        </a:spcAft>
        <a:defRPr kumimoji="1" sz="3600" b="1">
          <a:solidFill>
            <a:schemeClr val="tx1"/>
          </a:solidFill>
          <a:latin typeface="Calibri" panose="020F0502020204030204" pitchFamily="34" charset="0"/>
          <a:ea typeface="標楷體" panose="03000509000000000000" pitchFamily="65" charset="-120"/>
        </a:defRPr>
      </a:lvl5pPr>
      <a:lvl6pPr marL="457200" algn="l" rtl="0" eaLnBrk="0" fontAlgn="base" hangingPunct="0">
        <a:lnSpc>
          <a:spcPct val="85000"/>
        </a:lnSpc>
        <a:spcBef>
          <a:spcPct val="0"/>
        </a:spcBef>
        <a:spcAft>
          <a:spcPct val="0"/>
        </a:spcAft>
        <a:defRPr kumimoji="1" sz="3600" b="1">
          <a:solidFill>
            <a:schemeClr val="tx1"/>
          </a:solidFill>
          <a:latin typeface="Calibri" panose="020F0502020204030204" pitchFamily="34" charset="0"/>
          <a:ea typeface="標楷體" panose="03000509000000000000" pitchFamily="65" charset="-120"/>
        </a:defRPr>
      </a:lvl6pPr>
      <a:lvl7pPr marL="914400" algn="l" rtl="0" eaLnBrk="0" fontAlgn="base" hangingPunct="0">
        <a:lnSpc>
          <a:spcPct val="85000"/>
        </a:lnSpc>
        <a:spcBef>
          <a:spcPct val="0"/>
        </a:spcBef>
        <a:spcAft>
          <a:spcPct val="0"/>
        </a:spcAft>
        <a:defRPr kumimoji="1" sz="3600" b="1">
          <a:solidFill>
            <a:schemeClr val="tx1"/>
          </a:solidFill>
          <a:latin typeface="Calibri" panose="020F0502020204030204" pitchFamily="34" charset="0"/>
          <a:ea typeface="標楷體" panose="03000509000000000000" pitchFamily="65" charset="-120"/>
        </a:defRPr>
      </a:lvl7pPr>
      <a:lvl8pPr marL="1371600" algn="l" rtl="0" eaLnBrk="0" fontAlgn="base" hangingPunct="0">
        <a:lnSpc>
          <a:spcPct val="85000"/>
        </a:lnSpc>
        <a:spcBef>
          <a:spcPct val="0"/>
        </a:spcBef>
        <a:spcAft>
          <a:spcPct val="0"/>
        </a:spcAft>
        <a:defRPr kumimoji="1" sz="3600" b="1">
          <a:solidFill>
            <a:schemeClr val="tx1"/>
          </a:solidFill>
          <a:latin typeface="Calibri" panose="020F0502020204030204" pitchFamily="34" charset="0"/>
          <a:ea typeface="標楷體" panose="03000509000000000000" pitchFamily="65" charset="-120"/>
        </a:defRPr>
      </a:lvl8pPr>
      <a:lvl9pPr marL="1828800" algn="l" rtl="0" eaLnBrk="0" fontAlgn="base" hangingPunct="0">
        <a:lnSpc>
          <a:spcPct val="85000"/>
        </a:lnSpc>
        <a:spcBef>
          <a:spcPct val="0"/>
        </a:spcBef>
        <a:spcAft>
          <a:spcPct val="0"/>
        </a:spcAft>
        <a:defRPr kumimoji="1" sz="3600" b="1">
          <a:solidFill>
            <a:schemeClr val="tx1"/>
          </a:solidFill>
          <a:latin typeface="Calibri" panose="020F0502020204030204" pitchFamily="34" charset="0"/>
          <a:ea typeface="標楷體" panose="03000509000000000000" pitchFamily="65" charset="-120"/>
        </a:defRPr>
      </a:lvl9pPr>
    </p:titleStyle>
    <p:bodyStyle>
      <a:lvl1pPr marL="342900" indent="-342900" algn="l" rtl="0" eaLnBrk="0" fontAlgn="base" hangingPunct="0">
        <a:spcBef>
          <a:spcPts val="300"/>
        </a:spcBef>
        <a:spcAft>
          <a:spcPct val="0"/>
        </a:spcAft>
        <a:buClr>
          <a:srgbClr val="0000FF"/>
        </a:buClr>
        <a:buChar char="•"/>
        <a:defRPr kumimoji="1" sz="2800" kern="1200">
          <a:solidFill>
            <a:schemeClr val="tx1"/>
          </a:solidFill>
          <a:latin typeface="+mn-lt"/>
          <a:ea typeface="+mn-ea"/>
          <a:cs typeface="+mn-cs"/>
        </a:defRPr>
      </a:lvl1pPr>
      <a:lvl2pPr marL="742950" indent="-285750" algn="l" rtl="0" eaLnBrk="0" fontAlgn="base" hangingPunct="0">
        <a:spcBef>
          <a:spcPct val="20000"/>
        </a:spcBef>
        <a:spcAft>
          <a:spcPct val="0"/>
        </a:spcAft>
        <a:buClr>
          <a:srgbClr val="0000FF"/>
        </a:buClr>
        <a:buFont typeface="Symbol" panose="05050102010706020507" pitchFamily="18" charset="2"/>
        <a:buChar char="-"/>
        <a:defRPr kumimoji="1"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rgbClr val="0000FF"/>
        </a:buClr>
        <a:buChar char="•"/>
        <a:defRPr kumimoji="1" sz="2200" kern="1200">
          <a:solidFill>
            <a:schemeClr val="tx1"/>
          </a:solidFill>
          <a:latin typeface="+mn-lt"/>
          <a:ea typeface="+mn-ea"/>
          <a:cs typeface="+mn-cs"/>
        </a:defRPr>
      </a:lvl3pPr>
      <a:lvl4pPr marL="1562100" indent="-228600" algn="l" rtl="0" eaLnBrk="0" fontAlgn="base" hangingPunct="0">
        <a:spcBef>
          <a:spcPct val="20000"/>
        </a:spcBef>
        <a:spcAft>
          <a:spcPct val="0"/>
        </a:spcAft>
        <a:buClr>
          <a:srgbClr val="0000FF"/>
        </a:buClr>
        <a:buFont typeface="Symbol" panose="05050102010706020507" pitchFamily="18" charset="2"/>
        <a:buChar char=""/>
        <a:defRPr kumimoji="1" sz="2000" kern="1200">
          <a:solidFill>
            <a:schemeClr val="tx1"/>
          </a:solidFill>
          <a:latin typeface="+mn-lt"/>
          <a:ea typeface="+mn-ea"/>
          <a:cs typeface="+mn-cs"/>
        </a:defRPr>
      </a:lvl4pPr>
      <a:lvl5pPr marL="1981200" indent="-228600" algn="l" rtl="0" eaLnBrk="0" fontAlgn="base" hangingPunct="0">
        <a:spcBef>
          <a:spcPct val="20000"/>
        </a:spcBef>
        <a:spcAft>
          <a:spcPct val="0"/>
        </a:spcAft>
        <a:buClr>
          <a:srgbClr val="0000FF"/>
        </a:buClr>
        <a:buChar char="–"/>
        <a:defRPr kumimoj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86" name="Rectangle 10"/>
          <p:cNvSpPr>
            <a:spLocks noGrp="1" noChangeArrowheads="1"/>
          </p:cNvSpPr>
          <p:nvPr>
            <p:ph type="ctrTitle"/>
          </p:nvPr>
        </p:nvSpPr>
        <p:spPr/>
        <p:txBody>
          <a:bodyPr/>
          <a:lstStyle/>
          <a:p>
            <a:r>
              <a:rPr lang="en-US" altLang="zh-TW" sz="3200" b="0" dirty="0">
                <a:solidFill>
                  <a:schemeClr val="accent1"/>
                </a:solidFill>
                <a:latin typeface="+mn-lt"/>
              </a:rPr>
              <a:t>CS4101 </a:t>
            </a:r>
            <a:r>
              <a:rPr lang="en-US" altLang="zh-TW" sz="3200" b="0" dirty="0" smtClean="0">
                <a:solidFill>
                  <a:schemeClr val="accent1"/>
                </a:solidFill>
                <a:latin typeface="+mn-lt"/>
              </a:rPr>
              <a:t>Introduction to Embedded Systems</a:t>
            </a:r>
            <a:r>
              <a:rPr lang="zh-TW" altLang="en-US" dirty="0">
                <a:latin typeface="+mn-lt"/>
              </a:rPr>
              <a:t/>
            </a:r>
            <a:br>
              <a:rPr lang="zh-TW" altLang="en-US" dirty="0">
                <a:latin typeface="+mn-lt"/>
              </a:rPr>
            </a:br>
            <a:r>
              <a:rPr lang="zh-TW" altLang="en-US" dirty="0"/>
              <a:t/>
            </a:r>
            <a:br>
              <a:rPr lang="zh-TW" altLang="en-US" dirty="0"/>
            </a:br>
            <a:r>
              <a:rPr lang="en-US" altLang="zh-TW" dirty="0" smtClean="0">
                <a:solidFill>
                  <a:srgbClr val="0000FF"/>
                </a:solidFill>
              </a:rPr>
              <a:t>Lab 3:</a:t>
            </a:r>
            <a:r>
              <a:rPr lang="zh-TW" altLang="en-US" dirty="0" smtClean="0">
                <a:solidFill>
                  <a:srgbClr val="0000FF"/>
                </a:solidFill>
              </a:rPr>
              <a:t> </a:t>
            </a:r>
            <a:r>
              <a:rPr lang="en-US" altLang="zh-TW" dirty="0" smtClean="0">
                <a:solidFill>
                  <a:srgbClr val="0000FF"/>
                </a:solidFill>
              </a:rPr>
              <a:t>Interrupt</a:t>
            </a:r>
            <a:endParaRPr lang="en-US" altLang="zh-TW" dirty="0">
              <a:solidFill>
                <a:srgbClr val="0000FF"/>
              </a:solidFill>
            </a:endParaRPr>
          </a:p>
        </p:txBody>
      </p:sp>
      <p:sp>
        <p:nvSpPr>
          <p:cNvPr id="510987" name="Rectangle 11"/>
          <p:cNvSpPr>
            <a:spLocks noGrp="1" noChangeArrowheads="1"/>
          </p:cNvSpPr>
          <p:nvPr>
            <p:ph type="subTitle" idx="1"/>
          </p:nvPr>
        </p:nvSpPr>
        <p:spPr/>
        <p:txBody>
          <a:bodyPr/>
          <a:lstStyle/>
          <a:p>
            <a:r>
              <a:rPr lang="en-US" altLang="zh-TW" sz="2800"/>
              <a:t>Prof. Chung-Ta King</a:t>
            </a:r>
          </a:p>
          <a:p>
            <a:r>
              <a:rPr lang="en-US" altLang="zh-TW" sz="2400"/>
              <a:t>Department of Computer Science</a:t>
            </a:r>
          </a:p>
          <a:p>
            <a:r>
              <a:rPr lang="en-US" altLang="zh-TW" sz="2400"/>
              <a:t>National Tsing Hua University, Taiwan</a:t>
            </a:r>
            <a:endParaRPr lang="zh-TW" altLang="en-US" sz="2400"/>
          </a:p>
        </p:txBody>
      </p:sp>
    </p:spTree>
    <p:extLst>
      <p:ext uri="{BB962C8B-B14F-4D97-AF65-F5344CB8AC3E}">
        <p14:creationId xmlns:p14="http://schemas.microsoft.com/office/powerpoint/2010/main" val="23223694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p:cNvSpPr>
            <a:spLocks noGrp="1"/>
          </p:cNvSpPr>
          <p:nvPr>
            <p:ph type="sldNum" sz="quarter" idx="11"/>
          </p:nvPr>
        </p:nvSpPr>
        <p:spPr/>
        <p:txBody>
          <a:bodyPr/>
          <a:lstStyle/>
          <a:p>
            <a:fld id="{F6FEF5ED-4DD8-4306-81C2-CD5430FD7AD4}" type="slidenum">
              <a:rPr lang="zh-TW" altLang="en-US" smtClean="0"/>
              <a:pPr/>
              <a:t>9</a:t>
            </a:fld>
            <a:endParaRPr lang="zh-TW" altLang="zh-TW"/>
          </a:p>
        </p:txBody>
      </p:sp>
      <p:sp>
        <p:nvSpPr>
          <p:cNvPr id="906243" name="Rectangle 3"/>
          <p:cNvSpPr>
            <a:spLocks noGrp="1" noChangeArrowheads="1"/>
          </p:cNvSpPr>
          <p:nvPr>
            <p:ph type="title"/>
          </p:nvPr>
        </p:nvSpPr>
        <p:spPr/>
        <p:txBody>
          <a:bodyPr/>
          <a:lstStyle/>
          <a:p>
            <a:r>
              <a:rPr lang="en-US" altLang="zh-TW" dirty="0" smtClean="0"/>
              <a:t>Lab 3</a:t>
            </a:r>
            <a:endParaRPr lang="zh-TW" altLang="en-US" dirty="0"/>
          </a:p>
        </p:txBody>
      </p:sp>
      <p:sp>
        <p:nvSpPr>
          <p:cNvPr id="906244" name="Rectangle 4"/>
          <p:cNvSpPr>
            <a:spLocks noGrp="1" noChangeArrowheads="1"/>
          </p:cNvSpPr>
          <p:nvPr>
            <p:ph type="body" idx="1"/>
          </p:nvPr>
        </p:nvSpPr>
        <p:spPr/>
        <p:txBody>
          <a:bodyPr/>
          <a:lstStyle/>
          <a:p>
            <a:r>
              <a:rPr lang="en-US" altLang="zh-TW" b="1" dirty="0" smtClean="0"/>
              <a:t>Basic 3: </a:t>
            </a:r>
            <a:r>
              <a:rPr lang="en-US" altLang="zh-TW" b="1" smtClean="0"/>
              <a:t>Recorder (20</a:t>
            </a:r>
            <a:r>
              <a:rPr lang="en-US" altLang="zh-TW" b="1" dirty="0" smtClean="0"/>
              <a:t>%)</a:t>
            </a:r>
            <a:endParaRPr lang="en-US" altLang="zh-TW" sz="1800" dirty="0"/>
          </a:p>
          <a:p>
            <a:pPr lvl="2"/>
            <a:endParaRPr lang="en-US" altLang="zh-TW" sz="2000" dirty="0" smtClean="0"/>
          </a:p>
        </p:txBody>
      </p:sp>
      <p:pic>
        <p:nvPicPr>
          <p:cNvPr id="2" name="Lab03-Basic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4801" b="21650"/>
          <a:stretch/>
        </p:blipFill>
        <p:spPr>
          <a:xfrm>
            <a:off x="2643188" y="1700808"/>
            <a:ext cx="3857625" cy="3672408"/>
          </a:xfrm>
          <a:prstGeom prst="rect">
            <a:avLst/>
          </a:prstGeom>
        </p:spPr>
      </p:pic>
    </p:spTree>
    <p:extLst>
      <p:ext uri="{BB962C8B-B14F-4D97-AF65-F5344CB8AC3E}">
        <p14:creationId xmlns:p14="http://schemas.microsoft.com/office/powerpoint/2010/main" val="7983342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Introduction</a:t>
            </a:r>
            <a:endParaRPr lang="zh-TW" altLang="en-US" dirty="0"/>
          </a:p>
        </p:txBody>
      </p:sp>
      <p:sp>
        <p:nvSpPr>
          <p:cNvPr id="3" name="內容版面配置區 2"/>
          <p:cNvSpPr>
            <a:spLocks noGrp="1"/>
          </p:cNvSpPr>
          <p:nvPr>
            <p:ph idx="1"/>
          </p:nvPr>
        </p:nvSpPr>
        <p:spPr/>
        <p:txBody>
          <a:bodyPr/>
          <a:lstStyle/>
          <a:p>
            <a:r>
              <a:rPr lang="en-US" altLang="zh-TW" dirty="0" smtClean="0"/>
              <a:t>In lab</a:t>
            </a:r>
            <a:r>
              <a:rPr lang="zh-TW" altLang="en-US" dirty="0" smtClean="0"/>
              <a:t> </a:t>
            </a:r>
            <a:r>
              <a:rPr lang="en-US" altLang="zh-TW" dirty="0" smtClean="0"/>
              <a:t>2, we have learned how to precisely set the time of a system, e.g. flash frequency of the LEDs, </a:t>
            </a:r>
            <a:r>
              <a:rPr lang="en-US" altLang="zh-TW" dirty="0"/>
              <a:t>duration of button down, </a:t>
            </a:r>
            <a:r>
              <a:rPr lang="en-US" altLang="zh-TW" dirty="0" smtClean="0"/>
              <a:t>etc.</a:t>
            </a:r>
          </a:p>
          <a:p>
            <a:r>
              <a:rPr lang="en-US" altLang="zh-TW" dirty="0" smtClean="0"/>
              <a:t>However, CPU still wastes time </a:t>
            </a:r>
            <a:r>
              <a:rPr lang="en-US" altLang="zh-TW" dirty="0" smtClean="0">
                <a:solidFill>
                  <a:srgbClr val="FF0000"/>
                </a:solidFill>
              </a:rPr>
              <a:t>polling</a:t>
            </a:r>
            <a:r>
              <a:rPr lang="en-US" altLang="zh-TW" dirty="0" smtClean="0"/>
              <a:t> registers in I/O modules to detect events, e.g. Timer0_A3 time up, button down, etc.</a:t>
            </a:r>
          </a:p>
          <a:p>
            <a:r>
              <a:rPr lang="en-US" altLang="zh-TW" dirty="0" smtClean="0"/>
              <a:t>In this lab, we will learn how to let I/O modules notify CPU when events occur through </a:t>
            </a:r>
            <a:r>
              <a:rPr lang="en-US" altLang="zh-TW" dirty="0" smtClean="0">
                <a:solidFill>
                  <a:srgbClr val="FF0000"/>
                </a:solidFill>
              </a:rPr>
              <a:t>interrupts</a:t>
            </a:r>
            <a:r>
              <a:rPr lang="en-US" altLang="zh-TW" dirty="0" smtClean="0"/>
              <a:t>, so that CPU is free to do other things until events occur</a:t>
            </a:r>
          </a:p>
          <a:p>
            <a:pPr lvl="1"/>
            <a:endParaRPr lang="zh-TW" altLang="en-US" dirty="0"/>
          </a:p>
        </p:txBody>
      </p:sp>
      <p:sp>
        <p:nvSpPr>
          <p:cNvPr id="4" name="投影片編號版面配置區 3"/>
          <p:cNvSpPr>
            <a:spLocks noGrp="1"/>
          </p:cNvSpPr>
          <p:nvPr>
            <p:ph type="sldNum" sz="quarter" idx="11"/>
          </p:nvPr>
        </p:nvSpPr>
        <p:spPr/>
        <p:txBody>
          <a:bodyPr/>
          <a:lstStyle/>
          <a:p>
            <a:fld id="{8E0E5158-C86D-4FBE-8AA1-8CB99B8A8A8C}" type="slidenum">
              <a:rPr lang="zh-TW" altLang="en-US" smtClean="0"/>
              <a:pPr/>
              <a:t>1</a:t>
            </a:fld>
            <a:endParaRPr lang="zh-TW" altLang="zh-TW"/>
          </a:p>
        </p:txBody>
      </p:sp>
    </p:spTree>
    <p:extLst>
      <p:ext uri="{BB962C8B-B14F-4D97-AF65-F5344CB8AC3E}">
        <p14:creationId xmlns:p14="http://schemas.microsoft.com/office/powerpoint/2010/main" val="26264883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Interior of MSP430G2553</a:t>
            </a:r>
            <a:endParaRPr lang="zh-TW" altLang="en-US" dirty="0"/>
          </a:p>
        </p:txBody>
      </p:sp>
      <p:sp>
        <p:nvSpPr>
          <p:cNvPr id="4" name="投影片編號版面配置區 3"/>
          <p:cNvSpPr>
            <a:spLocks noGrp="1"/>
          </p:cNvSpPr>
          <p:nvPr>
            <p:ph type="sldNum" sz="quarter" idx="11"/>
          </p:nvPr>
        </p:nvSpPr>
        <p:spPr/>
        <p:txBody>
          <a:bodyPr/>
          <a:lstStyle/>
          <a:p>
            <a:fld id="{8E0E5158-C86D-4FBE-8AA1-8CB99B8A8A8C}" type="slidenum">
              <a:rPr lang="zh-TW" altLang="en-US" smtClean="0"/>
              <a:pPr/>
              <a:t>2</a:t>
            </a:fld>
            <a:endParaRPr lang="zh-TW" altLang="zh-TW"/>
          </a:p>
        </p:txBody>
      </p:sp>
      <p:pic>
        <p:nvPicPr>
          <p:cNvPr id="1026" name="Picture 2" descr="http://www.ti.com/ds_dgm/images/fbd_slas735j.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164350"/>
            <a:ext cx="6711794" cy="482986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6300086" y="1772816"/>
            <a:ext cx="1141659" cy="1569660"/>
          </a:xfrm>
          <a:prstGeom prst="rect">
            <a:avLst/>
          </a:prstGeom>
          <a:noFill/>
        </p:spPr>
        <p:txBody>
          <a:bodyPr wrap="none" rtlCol="0">
            <a:spAutoFit/>
          </a:bodyPr>
          <a:lstStyle/>
          <a:p>
            <a:r>
              <a:rPr lang="en-US" altLang="zh-TW" sz="9600" dirty="0" smtClean="0">
                <a:solidFill>
                  <a:srgbClr val="0000FF"/>
                </a:solidFill>
                <a:latin typeface="Arial Black" panose="020B0A04020102020204" pitchFamily="34" charset="0"/>
              </a:rPr>
              <a:t>X</a:t>
            </a:r>
            <a:endParaRPr lang="zh-TW" altLang="en-US" sz="9600" dirty="0">
              <a:solidFill>
                <a:srgbClr val="0000FF"/>
              </a:solidFill>
              <a:latin typeface="Arial Black" panose="020B0A04020102020204" pitchFamily="34" charset="0"/>
            </a:endParaRPr>
          </a:p>
        </p:txBody>
      </p:sp>
      <p:sp>
        <p:nvSpPr>
          <p:cNvPr id="7" name="文字方塊 6"/>
          <p:cNvSpPr txBox="1"/>
          <p:nvPr/>
        </p:nvSpPr>
        <p:spPr>
          <a:xfrm>
            <a:off x="7564678" y="1940639"/>
            <a:ext cx="1183786" cy="1323439"/>
          </a:xfrm>
          <a:prstGeom prst="rect">
            <a:avLst/>
          </a:prstGeom>
          <a:noFill/>
        </p:spPr>
        <p:txBody>
          <a:bodyPr wrap="square" rtlCol="0">
            <a:spAutoFit/>
          </a:bodyPr>
          <a:lstStyle/>
          <a:p>
            <a:r>
              <a:rPr lang="en-US" altLang="zh-TW" sz="2000" dirty="0" smtClean="0">
                <a:solidFill>
                  <a:srgbClr val="0000FF"/>
                </a:solidFill>
                <a:latin typeface="+mn-lt"/>
              </a:rPr>
              <a:t>Not </a:t>
            </a:r>
            <a:r>
              <a:rPr lang="en-US" altLang="zh-TW" sz="2000" dirty="0">
                <a:solidFill>
                  <a:srgbClr val="0000FF"/>
                </a:solidFill>
                <a:latin typeface="+mn-lt"/>
              </a:rPr>
              <a:t>available on </a:t>
            </a:r>
            <a:r>
              <a:rPr lang="en-US" altLang="zh-TW" sz="2000" dirty="0" smtClean="0">
                <a:solidFill>
                  <a:srgbClr val="0000FF"/>
                </a:solidFill>
                <a:latin typeface="+mn-lt"/>
              </a:rPr>
              <a:t>20-pin  device</a:t>
            </a:r>
            <a:endParaRPr lang="zh-TW" altLang="en-US" sz="2000" dirty="0">
              <a:solidFill>
                <a:srgbClr val="0000FF"/>
              </a:solidFill>
              <a:latin typeface="+mn-lt"/>
            </a:endParaRPr>
          </a:p>
        </p:txBody>
      </p:sp>
      <p:sp>
        <p:nvSpPr>
          <p:cNvPr id="8" name="圓角矩形 7"/>
          <p:cNvSpPr/>
          <p:nvPr/>
        </p:nvSpPr>
        <p:spPr bwMode="auto">
          <a:xfrm>
            <a:off x="4644008" y="1940639"/>
            <a:ext cx="1800200" cy="1200329"/>
          </a:xfrm>
          <a:prstGeom prst="roundRect">
            <a:avLst/>
          </a:prstGeom>
          <a:noFill/>
          <a:ln w="57150"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2400" b="0" i="0" u="none" strike="noStrike" cap="none" normalizeH="0" baseline="0" smtClean="0">
              <a:ln>
                <a:noFill/>
              </a:ln>
              <a:solidFill>
                <a:schemeClr val="tx1"/>
              </a:solidFill>
              <a:effectLst/>
              <a:latin typeface="Tahoma" panose="020B0604030504040204" pitchFamily="34" charset="0"/>
              <a:ea typeface="標楷體" panose="03000509000000000000" pitchFamily="65" charset="-120"/>
            </a:endParaRPr>
          </a:p>
        </p:txBody>
      </p:sp>
      <p:sp>
        <p:nvSpPr>
          <p:cNvPr id="10" name="圓角矩形 9"/>
          <p:cNvSpPr/>
          <p:nvPr/>
        </p:nvSpPr>
        <p:spPr bwMode="auto">
          <a:xfrm>
            <a:off x="3764862" y="4316903"/>
            <a:ext cx="2463216" cy="1200329"/>
          </a:xfrm>
          <a:prstGeom prst="roundRect">
            <a:avLst/>
          </a:prstGeom>
          <a:noFill/>
          <a:ln w="57150"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2400" b="0" i="0" u="none" strike="noStrike" cap="none" normalizeH="0" baseline="0" smtClean="0">
              <a:ln>
                <a:noFill/>
              </a:ln>
              <a:solidFill>
                <a:schemeClr val="tx1"/>
              </a:solidFill>
              <a:effectLst/>
              <a:latin typeface="Tahoma" panose="020B0604030504040204" pitchFamily="34" charset="0"/>
              <a:ea typeface="標楷體" panose="03000509000000000000" pitchFamily="65" charset="-120"/>
            </a:endParaRPr>
          </a:p>
        </p:txBody>
      </p:sp>
      <p:sp>
        <p:nvSpPr>
          <p:cNvPr id="2" name="文字方塊 1"/>
          <p:cNvSpPr txBox="1"/>
          <p:nvPr/>
        </p:nvSpPr>
        <p:spPr>
          <a:xfrm>
            <a:off x="5148064" y="1527175"/>
            <a:ext cx="817853" cy="461665"/>
          </a:xfrm>
          <a:prstGeom prst="rect">
            <a:avLst/>
          </a:prstGeom>
          <a:noFill/>
        </p:spPr>
        <p:txBody>
          <a:bodyPr wrap="none" rtlCol="0">
            <a:spAutoFit/>
          </a:bodyPr>
          <a:lstStyle/>
          <a:p>
            <a:r>
              <a:rPr lang="en-US" altLang="zh-TW" dirty="0" smtClean="0">
                <a:solidFill>
                  <a:srgbClr val="0000FF"/>
                </a:solidFill>
                <a:latin typeface="+mn-lt"/>
              </a:rPr>
              <a:t>GPIO</a:t>
            </a:r>
            <a:endParaRPr lang="zh-TW" altLang="en-US" dirty="0">
              <a:solidFill>
                <a:srgbClr val="0000FF"/>
              </a:solidFill>
              <a:latin typeface="+mn-lt"/>
            </a:endParaRPr>
          </a:p>
        </p:txBody>
      </p:sp>
      <p:sp>
        <p:nvSpPr>
          <p:cNvPr id="11" name="圓角矩形 10"/>
          <p:cNvSpPr/>
          <p:nvPr/>
        </p:nvSpPr>
        <p:spPr bwMode="auto">
          <a:xfrm>
            <a:off x="683568" y="1772817"/>
            <a:ext cx="972002" cy="936104"/>
          </a:xfrm>
          <a:prstGeom prst="roundRect">
            <a:avLst/>
          </a:prstGeom>
          <a:noFill/>
          <a:ln w="57150"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2400" b="0" i="0" u="none" strike="noStrike" cap="none" normalizeH="0" baseline="0" smtClean="0">
              <a:ln>
                <a:noFill/>
              </a:ln>
              <a:solidFill>
                <a:schemeClr val="tx1"/>
              </a:solidFill>
              <a:effectLst/>
              <a:latin typeface="Tahoma" panose="020B0604030504040204" pitchFamily="34" charset="0"/>
              <a:ea typeface="標楷體" panose="03000509000000000000" pitchFamily="65" charset="-120"/>
            </a:endParaRPr>
          </a:p>
        </p:txBody>
      </p:sp>
      <p:sp>
        <p:nvSpPr>
          <p:cNvPr id="3" name="文字方塊 2"/>
          <p:cNvSpPr txBox="1"/>
          <p:nvPr/>
        </p:nvSpPr>
        <p:spPr>
          <a:xfrm>
            <a:off x="4164410" y="5703639"/>
            <a:ext cx="1847750" cy="461665"/>
          </a:xfrm>
          <a:prstGeom prst="rect">
            <a:avLst/>
          </a:prstGeom>
          <a:noFill/>
        </p:spPr>
        <p:txBody>
          <a:bodyPr wrap="none" rtlCol="0">
            <a:spAutoFit/>
          </a:bodyPr>
          <a:lstStyle/>
          <a:p>
            <a:r>
              <a:rPr lang="en-US" altLang="zh-TW" dirty="0" smtClean="0">
                <a:solidFill>
                  <a:srgbClr val="0000FF"/>
                </a:solidFill>
                <a:latin typeface="+mn-lt"/>
              </a:rPr>
              <a:t>Timer system</a:t>
            </a:r>
            <a:endParaRPr lang="zh-TW" altLang="en-US" dirty="0">
              <a:solidFill>
                <a:srgbClr val="0000FF"/>
              </a:solidFill>
              <a:latin typeface="+mn-lt"/>
            </a:endParaRPr>
          </a:p>
        </p:txBody>
      </p:sp>
      <p:sp>
        <p:nvSpPr>
          <p:cNvPr id="12" name="文字方塊 11"/>
          <p:cNvSpPr txBox="1"/>
          <p:nvPr/>
        </p:nvSpPr>
        <p:spPr>
          <a:xfrm>
            <a:off x="397472" y="1193512"/>
            <a:ext cx="1785232" cy="461665"/>
          </a:xfrm>
          <a:prstGeom prst="rect">
            <a:avLst/>
          </a:prstGeom>
          <a:noFill/>
        </p:spPr>
        <p:txBody>
          <a:bodyPr wrap="none" rtlCol="0">
            <a:spAutoFit/>
          </a:bodyPr>
          <a:lstStyle/>
          <a:p>
            <a:r>
              <a:rPr lang="en-US" altLang="zh-TW" dirty="0" smtClean="0">
                <a:solidFill>
                  <a:srgbClr val="0000FF"/>
                </a:solidFill>
                <a:latin typeface="+mn-lt"/>
              </a:rPr>
              <a:t>Clock system</a:t>
            </a:r>
            <a:endParaRPr lang="zh-TW" altLang="en-US" dirty="0">
              <a:solidFill>
                <a:srgbClr val="0000FF"/>
              </a:solidFill>
              <a:latin typeface="+mn-lt"/>
            </a:endParaRPr>
          </a:p>
        </p:txBody>
      </p:sp>
      <p:grpSp>
        <p:nvGrpSpPr>
          <p:cNvPr id="13" name="Group 11"/>
          <p:cNvGrpSpPr>
            <a:grpSpLocks/>
          </p:cNvGrpSpPr>
          <p:nvPr/>
        </p:nvGrpSpPr>
        <p:grpSpPr bwMode="auto">
          <a:xfrm>
            <a:off x="1655570" y="2204864"/>
            <a:ext cx="2109292" cy="2822829"/>
            <a:chOff x="1519" y="1842"/>
            <a:chExt cx="1452" cy="1770"/>
          </a:xfrm>
        </p:grpSpPr>
        <p:sp>
          <p:nvSpPr>
            <p:cNvPr id="14" name="Line 8"/>
            <p:cNvSpPr>
              <a:spLocks noChangeShapeType="1"/>
            </p:cNvSpPr>
            <p:nvPr/>
          </p:nvSpPr>
          <p:spPr bwMode="auto">
            <a:xfrm>
              <a:off x="1519" y="1842"/>
              <a:ext cx="1043" cy="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5" name="Line 9"/>
            <p:cNvSpPr>
              <a:spLocks noChangeShapeType="1"/>
            </p:cNvSpPr>
            <p:nvPr/>
          </p:nvSpPr>
          <p:spPr bwMode="auto">
            <a:xfrm>
              <a:off x="2562" y="1842"/>
              <a:ext cx="0" cy="1770"/>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6" name="Line 10"/>
            <p:cNvSpPr>
              <a:spLocks noChangeShapeType="1"/>
            </p:cNvSpPr>
            <p:nvPr/>
          </p:nvSpPr>
          <p:spPr bwMode="auto">
            <a:xfrm>
              <a:off x="2562" y="3612"/>
              <a:ext cx="409" cy="0"/>
            </a:xfrm>
            <a:prstGeom prst="line">
              <a:avLst/>
            </a:prstGeom>
            <a:noFill/>
            <a:ln w="571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TW" altLang="en-US"/>
            </a:p>
          </p:txBody>
        </p:sp>
      </p:grpSp>
      <p:sp>
        <p:nvSpPr>
          <p:cNvPr id="9" name="圓角矩形圖說文字 8"/>
          <p:cNvSpPr/>
          <p:nvPr/>
        </p:nvSpPr>
        <p:spPr bwMode="auto">
          <a:xfrm>
            <a:off x="6012160" y="271860"/>
            <a:ext cx="1224136" cy="504056"/>
          </a:xfrm>
          <a:prstGeom prst="wedgeRoundRectCallout">
            <a:avLst>
              <a:gd name="adj1" fmla="val -86854"/>
              <a:gd name="adj2" fmla="val 231625"/>
              <a:gd name="adj3" fmla="val 16667"/>
            </a:avLst>
          </a:prstGeom>
          <a:solidFill>
            <a:schemeClr val="accent2"/>
          </a:solidFill>
          <a:ln w="9525" cap="flat" cmpd="sng" algn="ctr">
            <a:solidFill>
              <a:srgbClr val="0000FF"/>
            </a:solidFill>
            <a:prstDash val="solid"/>
            <a:round/>
            <a:headEnd type="none" w="med" len="med"/>
            <a:tailEnd type="none" w="med" len="med"/>
          </a:ln>
          <a:effectLst/>
          <a:ex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2400" b="0" i="0" u="none" strike="noStrike" cap="none" normalizeH="0" baseline="0" dirty="0" smtClean="0">
                <a:ln>
                  <a:noFill/>
                </a:ln>
                <a:solidFill>
                  <a:schemeClr val="tx1"/>
                </a:solidFill>
                <a:effectLst/>
                <a:latin typeface="+mn-lt"/>
                <a:ea typeface="標楷體" panose="03000509000000000000" pitchFamily="65" charset="-120"/>
              </a:rPr>
              <a:t>Lab 1</a:t>
            </a:r>
            <a:endParaRPr kumimoji="0" lang="zh-TW" altLang="en-US" sz="2400" b="0" i="0" u="none" strike="noStrike" cap="none" normalizeH="0" baseline="0" dirty="0" smtClean="0">
              <a:ln>
                <a:noFill/>
              </a:ln>
              <a:solidFill>
                <a:schemeClr val="tx1"/>
              </a:solidFill>
              <a:effectLst/>
              <a:latin typeface="+mn-lt"/>
              <a:ea typeface="標楷體" panose="03000509000000000000" pitchFamily="65" charset="-120"/>
            </a:endParaRPr>
          </a:p>
        </p:txBody>
      </p:sp>
      <p:sp>
        <p:nvSpPr>
          <p:cNvPr id="18" name="圓角矩形圖說文字 17"/>
          <p:cNvSpPr/>
          <p:nvPr/>
        </p:nvSpPr>
        <p:spPr bwMode="auto">
          <a:xfrm>
            <a:off x="7183896" y="4775665"/>
            <a:ext cx="1224136" cy="504056"/>
          </a:xfrm>
          <a:prstGeom prst="wedgeRoundRectCallout">
            <a:avLst>
              <a:gd name="adj1" fmla="val -125382"/>
              <a:gd name="adj2" fmla="val -26166"/>
              <a:gd name="adj3" fmla="val 16667"/>
            </a:avLst>
          </a:prstGeom>
          <a:solidFill>
            <a:schemeClr val="accent2"/>
          </a:solidFill>
          <a:ln w="9525" cap="flat" cmpd="sng" algn="ctr">
            <a:solidFill>
              <a:srgbClr val="0000FF"/>
            </a:solidFill>
            <a:prstDash val="solid"/>
            <a:round/>
            <a:headEnd type="none" w="med" len="med"/>
            <a:tailEnd type="none" w="med" len="med"/>
          </a:ln>
          <a:effectLst/>
          <a:ex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TW" sz="2400" b="0" i="0" u="none" strike="noStrike" cap="none" normalizeH="0" baseline="0" dirty="0" smtClean="0">
                <a:ln>
                  <a:noFill/>
                </a:ln>
                <a:solidFill>
                  <a:schemeClr val="tx1"/>
                </a:solidFill>
                <a:effectLst/>
                <a:latin typeface="+mn-lt"/>
                <a:ea typeface="標楷體" panose="03000509000000000000" pitchFamily="65" charset="-120"/>
              </a:rPr>
              <a:t>Lab 2</a:t>
            </a:r>
            <a:endParaRPr kumimoji="0" lang="zh-TW" altLang="en-US" sz="2400" b="0" i="0" u="none" strike="noStrike" cap="none" normalizeH="0" baseline="0" dirty="0" smtClean="0">
              <a:ln>
                <a:noFill/>
              </a:ln>
              <a:solidFill>
                <a:schemeClr val="tx1"/>
              </a:solidFill>
              <a:effectLst/>
              <a:latin typeface="+mn-lt"/>
              <a:ea typeface="標楷體" panose="03000509000000000000" pitchFamily="65" charset="-120"/>
            </a:endParaRPr>
          </a:p>
        </p:txBody>
      </p:sp>
      <p:cxnSp>
        <p:nvCxnSpPr>
          <p:cNvPr id="19" name="肘形接點 18"/>
          <p:cNvCxnSpPr/>
          <p:nvPr/>
        </p:nvCxnSpPr>
        <p:spPr bwMode="auto">
          <a:xfrm rot="5400000">
            <a:off x="3041656" y="1538968"/>
            <a:ext cx="468000" cy="3672000"/>
          </a:xfrm>
          <a:prstGeom prst="bentConnector2">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肘形接點 20"/>
          <p:cNvCxnSpPr/>
          <p:nvPr/>
        </p:nvCxnSpPr>
        <p:spPr bwMode="auto">
          <a:xfrm rot="16200000" flipV="1">
            <a:off x="3023652" y="2349096"/>
            <a:ext cx="360000" cy="3528000"/>
          </a:xfrm>
          <a:prstGeom prst="bentConnector2">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1193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right)">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3" name="Rectangle 3"/>
          <p:cNvSpPr>
            <a:spLocks noGrp="1" noChangeArrowheads="1"/>
          </p:cNvSpPr>
          <p:nvPr>
            <p:ph type="title"/>
          </p:nvPr>
        </p:nvSpPr>
        <p:spPr/>
        <p:txBody>
          <a:bodyPr/>
          <a:lstStyle/>
          <a:p>
            <a:r>
              <a:rPr lang="en-US" altLang="zh-TW" smtClean="0"/>
              <a:t>Lab 3</a:t>
            </a:r>
            <a:endParaRPr lang="zh-TW" altLang="en-US" dirty="0"/>
          </a:p>
        </p:txBody>
      </p:sp>
      <p:sp>
        <p:nvSpPr>
          <p:cNvPr id="906244" name="Rectangle 4"/>
          <p:cNvSpPr>
            <a:spLocks noGrp="1" noChangeArrowheads="1"/>
          </p:cNvSpPr>
          <p:nvPr>
            <p:ph type="body" idx="1"/>
          </p:nvPr>
        </p:nvSpPr>
        <p:spPr>
          <a:xfrm>
            <a:off x="406400" y="1052736"/>
            <a:ext cx="8486080" cy="5057775"/>
          </a:xfrm>
        </p:spPr>
        <p:txBody>
          <a:bodyPr/>
          <a:lstStyle/>
          <a:p>
            <a:r>
              <a:rPr lang="en-US" altLang="zh-TW" b="1" dirty="0" smtClean="0"/>
              <a:t>Basic 1: Use interrupt to handle events</a:t>
            </a:r>
            <a:r>
              <a:rPr lang="zh-TW" altLang="en-US" b="1" dirty="0" smtClean="0"/>
              <a:t> </a:t>
            </a:r>
            <a:r>
              <a:rPr lang="en-US" altLang="zh-TW" b="1" dirty="0" smtClean="0"/>
              <a:t>(40%)</a:t>
            </a:r>
          </a:p>
          <a:p>
            <a:pPr lvl="1"/>
            <a:r>
              <a:rPr lang="en-US" altLang="zh-TW" dirty="0" smtClean="0"/>
              <a:t>Modify Basic 2 of Lab 2 so that</a:t>
            </a:r>
          </a:p>
          <a:p>
            <a:pPr lvl="2"/>
            <a:r>
              <a:rPr lang="en-US" altLang="zh-TW" dirty="0"/>
              <a:t>When the button is released, the green LED is </a:t>
            </a:r>
            <a:r>
              <a:rPr lang="en-US" altLang="zh-TW" dirty="0" smtClean="0"/>
              <a:t>on</a:t>
            </a:r>
            <a:r>
              <a:rPr lang="zh-TW" altLang="en-US" dirty="0" smtClean="0"/>
              <a:t> </a:t>
            </a:r>
            <a:r>
              <a:rPr lang="en-US" altLang="zh-TW" dirty="0" smtClean="0"/>
              <a:t>for </a:t>
            </a:r>
            <a:r>
              <a:rPr lang="en-US" altLang="zh-TW" dirty="0"/>
              <a:t>0.7 </a:t>
            </a:r>
            <a:r>
              <a:rPr lang="en-US" altLang="zh-TW" dirty="0" smtClean="0"/>
              <a:t>sec </a:t>
            </a:r>
            <a:r>
              <a:rPr lang="en-US" altLang="zh-TW" dirty="0" smtClean="0">
                <a:solidFill>
                  <a:srgbClr val="FF0000"/>
                </a:solidFill>
              </a:rPr>
              <a:t>first</a:t>
            </a:r>
            <a:r>
              <a:rPr lang="en-US" altLang="zh-TW" dirty="0" smtClean="0"/>
              <a:t> </a:t>
            </a:r>
            <a:r>
              <a:rPr lang="en-US" altLang="zh-TW" dirty="0"/>
              <a:t>and then the red LED is on for 0.3 </a:t>
            </a:r>
            <a:r>
              <a:rPr lang="en-US" altLang="zh-TW" dirty="0" smtClean="0"/>
              <a:t>sec</a:t>
            </a:r>
            <a:r>
              <a:rPr lang="zh-TW" altLang="en-US" dirty="0" smtClean="0"/>
              <a:t> </a:t>
            </a:r>
            <a:r>
              <a:rPr lang="en-US" altLang="zh-TW" dirty="0" smtClean="0"/>
              <a:t>alternatively.</a:t>
            </a:r>
          </a:p>
          <a:p>
            <a:pPr lvl="3"/>
            <a:r>
              <a:rPr lang="en-US" altLang="zh-TW" i="1" dirty="0" smtClean="0"/>
              <a:t>flash pattern 1</a:t>
            </a:r>
            <a:endParaRPr lang="en-US" altLang="zh-TW" dirty="0" smtClean="0"/>
          </a:p>
          <a:p>
            <a:pPr lvl="2"/>
            <a:r>
              <a:rPr lang="en-US" altLang="zh-TW" dirty="0" smtClean="0"/>
              <a:t>When the button is pressed, turn both LEDs on for 0.7 sec </a:t>
            </a:r>
            <a:r>
              <a:rPr lang="en-US" altLang="zh-TW" dirty="0">
                <a:solidFill>
                  <a:srgbClr val="FF0000"/>
                </a:solidFill>
              </a:rPr>
              <a:t>first</a:t>
            </a:r>
            <a:r>
              <a:rPr lang="en-US" altLang="zh-TW" dirty="0"/>
              <a:t> </a:t>
            </a:r>
            <a:r>
              <a:rPr lang="en-US" altLang="zh-TW" dirty="0" smtClean="0"/>
              <a:t> and off for 0.3 sec repetitively</a:t>
            </a:r>
          </a:p>
          <a:p>
            <a:pPr lvl="3"/>
            <a:r>
              <a:rPr lang="en-US" altLang="zh-TW" i="1" dirty="0"/>
              <a:t>flash pattern </a:t>
            </a:r>
            <a:r>
              <a:rPr lang="en-US" altLang="zh-TW" i="1" dirty="0" smtClean="0"/>
              <a:t>2</a:t>
            </a:r>
            <a:endParaRPr lang="en-US" altLang="zh-TW" dirty="0"/>
          </a:p>
          <a:p>
            <a:pPr lvl="1"/>
            <a:r>
              <a:rPr lang="en-US" altLang="zh-TW" dirty="0" smtClean="0"/>
              <a:t>Control the time from </a:t>
            </a:r>
            <a:r>
              <a:rPr lang="en-US" altLang="zh-TW" dirty="0" smtClean="0">
                <a:solidFill>
                  <a:srgbClr val="FF0000"/>
                </a:solidFill>
              </a:rPr>
              <a:t>Timer0_A3</a:t>
            </a:r>
            <a:r>
              <a:rPr lang="en-US" altLang="zh-TW" dirty="0" smtClean="0"/>
              <a:t> driven by </a:t>
            </a:r>
            <a:r>
              <a:rPr lang="en-US" altLang="zh-TW" dirty="0" smtClean="0">
                <a:solidFill>
                  <a:srgbClr val="FF0000"/>
                </a:solidFill>
              </a:rPr>
              <a:t>ACLK</a:t>
            </a:r>
            <a:r>
              <a:rPr lang="en-US" altLang="zh-TW" dirty="0" smtClean="0"/>
              <a:t> sourced from </a:t>
            </a:r>
            <a:r>
              <a:rPr lang="en-US" altLang="zh-TW" dirty="0" smtClean="0">
                <a:solidFill>
                  <a:srgbClr val="FF0000"/>
                </a:solidFill>
              </a:rPr>
              <a:t>VLO</a:t>
            </a:r>
            <a:r>
              <a:rPr lang="en-US" altLang="zh-TW" dirty="0" smtClean="0"/>
              <a:t> running at 12KHz.</a:t>
            </a:r>
          </a:p>
          <a:p>
            <a:pPr lvl="1"/>
            <a:r>
              <a:rPr lang="en-US" altLang="zh-TW" dirty="0" smtClean="0"/>
              <a:t>When switching patterns, LEDs should start with initial state.</a:t>
            </a:r>
          </a:p>
          <a:p>
            <a:pPr lvl="1"/>
            <a:r>
              <a:rPr lang="en-US" altLang="zh-TW" dirty="0" smtClean="0">
                <a:solidFill>
                  <a:srgbClr val="FF0000"/>
                </a:solidFill>
              </a:rPr>
              <a:t>Handle all events by interrupts, so you should not write any </a:t>
            </a:r>
            <a:r>
              <a:rPr lang="en-US" altLang="zh-TW" dirty="0">
                <a:solidFill>
                  <a:srgbClr val="FF0000"/>
                </a:solidFill>
              </a:rPr>
              <a:t>code in the loop of main</a:t>
            </a:r>
            <a:r>
              <a:rPr lang="en-US" altLang="zh-TW" dirty="0" smtClean="0">
                <a:solidFill>
                  <a:srgbClr val="FF0000"/>
                </a:solidFill>
              </a:rPr>
              <a:t>().</a:t>
            </a:r>
            <a:endParaRPr lang="en-US" altLang="zh-TW" dirty="0">
              <a:solidFill>
                <a:srgbClr val="FF0000"/>
              </a:solidFill>
            </a:endParaRPr>
          </a:p>
          <a:p>
            <a:pPr lvl="1"/>
            <a:endParaRPr lang="en-US" altLang="zh-TW" dirty="0" smtClean="0"/>
          </a:p>
          <a:p>
            <a:pPr lvl="1"/>
            <a:endParaRPr lang="en-US" altLang="zh-TW" dirty="0" smtClean="0"/>
          </a:p>
        </p:txBody>
      </p:sp>
      <p:sp>
        <p:nvSpPr>
          <p:cNvPr id="5" name="投影片編號版面配置區 4"/>
          <p:cNvSpPr>
            <a:spLocks noGrp="1"/>
          </p:cNvSpPr>
          <p:nvPr>
            <p:ph type="sldNum" sz="quarter" idx="11"/>
          </p:nvPr>
        </p:nvSpPr>
        <p:spPr/>
        <p:txBody>
          <a:bodyPr/>
          <a:lstStyle/>
          <a:p>
            <a:fld id="{F6FEF5ED-4DD8-4306-81C2-CD5430FD7AD4}" type="slidenum">
              <a:rPr lang="zh-TW" altLang="en-US" smtClean="0"/>
              <a:pPr/>
              <a:t>3</a:t>
            </a:fld>
            <a:endParaRPr lang="zh-TW" altLang="zh-TW"/>
          </a:p>
        </p:txBody>
      </p:sp>
    </p:spTree>
    <p:extLst>
      <p:ext uri="{BB962C8B-B14F-4D97-AF65-F5344CB8AC3E}">
        <p14:creationId xmlns:p14="http://schemas.microsoft.com/office/powerpoint/2010/main" val="1143101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p:cNvSpPr>
            <a:spLocks noGrp="1"/>
          </p:cNvSpPr>
          <p:nvPr>
            <p:ph type="sldNum" sz="quarter" idx="11"/>
          </p:nvPr>
        </p:nvSpPr>
        <p:spPr/>
        <p:txBody>
          <a:bodyPr/>
          <a:lstStyle/>
          <a:p>
            <a:fld id="{F6FEF5ED-4DD8-4306-81C2-CD5430FD7AD4}" type="slidenum">
              <a:rPr lang="zh-TW" altLang="en-US" smtClean="0"/>
              <a:pPr/>
              <a:t>4</a:t>
            </a:fld>
            <a:endParaRPr lang="zh-TW" altLang="zh-TW"/>
          </a:p>
        </p:txBody>
      </p:sp>
      <p:sp>
        <p:nvSpPr>
          <p:cNvPr id="906243" name="Rectangle 3"/>
          <p:cNvSpPr>
            <a:spLocks noGrp="1" noChangeArrowheads="1"/>
          </p:cNvSpPr>
          <p:nvPr>
            <p:ph type="title"/>
          </p:nvPr>
        </p:nvSpPr>
        <p:spPr/>
        <p:txBody>
          <a:bodyPr/>
          <a:lstStyle/>
          <a:p>
            <a:r>
              <a:rPr lang="en-US" altLang="zh-TW" smtClean="0"/>
              <a:t>Lab 3</a:t>
            </a:r>
            <a:endParaRPr lang="zh-TW" altLang="en-US" dirty="0"/>
          </a:p>
        </p:txBody>
      </p:sp>
      <p:sp>
        <p:nvSpPr>
          <p:cNvPr id="906244" name="Rectangle 4"/>
          <p:cNvSpPr>
            <a:spLocks noGrp="1" noChangeArrowheads="1"/>
          </p:cNvSpPr>
          <p:nvPr>
            <p:ph type="body" idx="1"/>
          </p:nvPr>
        </p:nvSpPr>
        <p:spPr/>
        <p:txBody>
          <a:bodyPr/>
          <a:lstStyle/>
          <a:p>
            <a:r>
              <a:rPr lang="en-US" altLang="zh-TW" b="1" dirty="0" smtClean="0"/>
              <a:t>Basic 2: </a:t>
            </a:r>
            <a:r>
              <a:rPr lang="en-US" altLang="zh-TW" b="1" dirty="0"/>
              <a:t>Measure time </a:t>
            </a:r>
            <a:r>
              <a:rPr lang="en-US" altLang="zh-TW" b="1" dirty="0" smtClean="0"/>
              <a:t>(40%)</a:t>
            </a:r>
            <a:endParaRPr lang="en-US" altLang="zh-TW" b="1" dirty="0"/>
          </a:p>
          <a:p>
            <a:pPr lvl="1"/>
            <a:r>
              <a:rPr lang="en-US" altLang="zh-TW" b="1" dirty="0" smtClean="0"/>
              <a:t>Normal mode</a:t>
            </a:r>
            <a:r>
              <a:rPr lang="en-US" altLang="zh-TW" dirty="0"/>
              <a:t>: Flash the LEDs using flash pattern 1.</a:t>
            </a:r>
          </a:p>
          <a:p>
            <a:pPr lvl="1"/>
            <a:r>
              <a:rPr lang="en-US" altLang="zh-TW" b="1" dirty="0"/>
              <a:t>P</a:t>
            </a:r>
            <a:r>
              <a:rPr lang="en-US" altLang="zh-TW" b="1" dirty="0" smtClean="0"/>
              <a:t>ress mode: </a:t>
            </a:r>
            <a:r>
              <a:rPr lang="en-US" altLang="zh-TW" dirty="0"/>
              <a:t>When the button is pressed, measure the duration of button </a:t>
            </a:r>
            <a:r>
              <a:rPr lang="en-US" altLang="zh-TW" dirty="0" smtClean="0"/>
              <a:t>down (pressed time) </a:t>
            </a:r>
            <a:r>
              <a:rPr lang="en-US" altLang="zh-TW" dirty="0"/>
              <a:t>while still using flash pattern </a:t>
            </a:r>
            <a:r>
              <a:rPr lang="en-US" altLang="zh-TW" dirty="0" smtClean="0"/>
              <a:t>1,</a:t>
            </a:r>
            <a:r>
              <a:rPr lang="en-US" altLang="zh-TW" dirty="0"/>
              <a:t> </a:t>
            </a:r>
            <a:r>
              <a:rPr lang="en-US" altLang="zh-TW" dirty="0" smtClean="0"/>
              <a:t>as </a:t>
            </a:r>
            <a:r>
              <a:rPr lang="en-US" altLang="zh-TW" dirty="0"/>
              <a:t>soon as the button is </a:t>
            </a:r>
            <a:r>
              <a:rPr lang="en-US" altLang="zh-TW" dirty="0" smtClean="0"/>
              <a:t>released, based on the </a:t>
            </a:r>
            <a:r>
              <a:rPr lang="en-US" altLang="zh-TW" dirty="0"/>
              <a:t>pressed </a:t>
            </a:r>
            <a:r>
              <a:rPr lang="en-US" altLang="zh-TW" dirty="0" smtClean="0"/>
              <a:t>time:</a:t>
            </a:r>
          </a:p>
          <a:p>
            <a:pPr lvl="2"/>
            <a:r>
              <a:rPr lang="en-US" altLang="zh-TW" b="1" dirty="0" smtClean="0"/>
              <a:t>Short press mode:</a:t>
            </a:r>
            <a:r>
              <a:rPr lang="en-US" altLang="zh-TW" dirty="0" smtClean="0"/>
              <a:t> if the </a:t>
            </a:r>
            <a:r>
              <a:rPr lang="en-US" altLang="zh-TW" dirty="0"/>
              <a:t>pressed </a:t>
            </a:r>
            <a:r>
              <a:rPr lang="en-US" altLang="zh-TW" dirty="0" smtClean="0"/>
              <a:t>time is less than 5 sec</a:t>
            </a:r>
            <a:r>
              <a:rPr lang="en-US" altLang="zh-TW" dirty="0"/>
              <a:t>, flash the LEDs using flash pattern 2 for the same duration and then return to flash pattern 1.</a:t>
            </a:r>
          </a:p>
          <a:p>
            <a:pPr lvl="2"/>
            <a:r>
              <a:rPr lang="en-US" altLang="zh-TW" b="1" dirty="0" smtClean="0"/>
              <a:t>Long press mode: </a:t>
            </a:r>
            <a:r>
              <a:rPr lang="en-US" altLang="zh-TW" dirty="0"/>
              <a:t>if the pressed time is </a:t>
            </a:r>
            <a:r>
              <a:rPr lang="en-US" altLang="zh-TW" dirty="0" smtClean="0"/>
              <a:t>more </a:t>
            </a:r>
            <a:r>
              <a:rPr lang="en-US" altLang="zh-TW" dirty="0"/>
              <a:t>than </a:t>
            </a:r>
            <a:r>
              <a:rPr lang="en-US" altLang="zh-TW" dirty="0" smtClean="0"/>
              <a:t>5 sec</a:t>
            </a:r>
            <a:r>
              <a:rPr lang="en-US" altLang="zh-TW" dirty="0"/>
              <a:t>, blink only the red LED with 0.2 sec on </a:t>
            </a:r>
            <a:r>
              <a:rPr lang="en-US" altLang="zh-TW" dirty="0" smtClean="0">
                <a:solidFill>
                  <a:srgbClr val="FF0000"/>
                </a:solidFill>
              </a:rPr>
              <a:t>first</a:t>
            </a:r>
            <a:r>
              <a:rPr lang="en-US" altLang="zh-TW" dirty="0" smtClean="0"/>
              <a:t> and </a:t>
            </a:r>
            <a:r>
              <a:rPr lang="en-US" altLang="zh-TW" dirty="0"/>
              <a:t>0.3 sec </a:t>
            </a:r>
            <a:r>
              <a:rPr lang="en-US" altLang="zh-TW" dirty="0" smtClean="0"/>
              <a:t>off </a:t>
            </a:r>
            <a:r>
              <a:rPr lang="en-US" altLang="zh-TW" dirty="0"/>
              <a:t>for the same duration and then return to flash pattern 1</a:t>
            </a:r>
            <a:r>
              <a:rPr lang="en-US" altLang="zh-TW" dirty="0" smtClean="0"/>
              <a:t>.</a:t>
            </a:r>
          </a:p>
        </p:txBody>
      </p:sp>
    </p:spTree>
    <p:extLst>
      <p:ext uri="{BB962C8B-B14F-4D97-AF65-F5344CB8AC3E}">
        <p14:creationId xmlns:p14="http://schemas.microsoft.com/office/powerpoint/2010/main" val="34748533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p:cNvSpPr>
            <a:spLocks noGrp="1"/>
          </p:cNvSpPr>
          <p:nvPr>
            <p:ph type="sldNum" sz="quarter" idx="11"/>
          </p:nvPr>
        </p:nvSpPr>
        <p:spPr/>
        <p:txBody>
          <a:bodyPr/>
          <a:lstStyle/>
          <a:p>
            <a:fld id="{F6FEF5ED-4DD8-4306-81C2-CD5430FD7AD4}" type="slidenum">
              <a:rPr lang="zh-TW" altLang="en-US" smtClean="0"/>
              <a:pPr/>
              <a:t>5</a:t>
            </a:fld>
            <a:endParaRPr lang="zh-TW" altLang="zh-TW"/>
          </a:p>
        </p:txBody>
      </p:sp>
      <p:sp>
        <p:nvSpPr>
          <p:cNvPr id="906243" name="Rectangle 3"/>
          <p:cNvSpPr>
            <a:spLocks noGrp="1" noChangeArrowheads="1"/>
          </p:cNvSpPr>
          <p:nvPr>
            <p:ph type="title"/>
          </p:nvPr>
        </p:nvSpPr>
        <p:spPr/>
        <p:txBody>
          <a:bodyPr/>
          <a:lstStyle/>
          <a:p>
            <a:r>
              <a:rPr lang="en-US" altLang="zh-TW" smtClean="0"/>
              <a:t>Lab 3</a:t>
            </a:r>
            <a:endParaRPr lang="zh-TW" altLang="en-US" dirty="0"/>
          </a:p>
        </p:txBody>
      </p:sp>
      <p:sp>
        <p:nvSpPr>
          <p:cNvPr id="906244" name="Rectangle 4"/>
          <p:cNvSpPr>
            <a:spLocks noGrp="1" noChangeArrowheads="1"/>
          </p:cNvSpPr>
          <p:nvPr>
            <p:ph type="body" idx="1"/>
          </p:nvPr>
        </p:nvSpPr>
        <p:spPr>
          <a:xfrm>
            <a:off x="406400" y="1052736"/>
            <a:ext cx="8558088" cy="5057775"/>
          </a:xfrm>
        </p:spPr>
        <p:txBody>
          <a:bodyPr/>
          <a:lstStyle/>
          <a:p>
            <a:r>
              <a:rPr lang="en-US" altLang="zh-TW" b="1" dirty="0" smtClean="0"/>
              <a:t>Basic 2: </a:t>
            </a:r>
            <a:r>
              <a:rPr lang="en-US" altLang="zh-TW" b="1" dirty="0"/>
              <a:t>Measure time </a:t>
            </a:r>
            <a:r>
              <a:rPr lang="en-US" altLang="zh-TW" b="1" dirty="0" smtClean="0"/>
              <a:t>(40%)</a:t>
            </a:r>
            <a:endParaRPr lang="en-US" altLang="zh-TW" b="1" dirty="0"/>
          </a:p>
          <a:p>
            <a:pPr lvl="1"/>
            <a:r>
              <a:rPr lang="en-US" altLang="zh-TW" dirty="0"/>
              <a:t>When switching patterns, LEDs should start with initial state</a:t>
            </a:r>
            <a:r>
              <a:rPr lang="en-US" altLang="zh-TW" dirty="0" smtClean="0"/>
              <a:t>.</a:t>
            </a:r>
          </a:p>
          <a:p>
            <a:pPr lvl="1"/>
            <a:r>
              <a:rPr lang="en-US" altLang="zh-TW" dirty="0"/>
              <a:t>Control the time from </a:t>
            </a:r>
            <a:r>
              <a:rPr lang="en-US" altLang="zh-TW" dirty="0" smtClean="0">
                <a:solidFill>
                  <a:srgbClr val="FF0000"/>
                </a:solidFill>
              </a:rPr>
              <a:t>Timer0_A3</a:t>
            </a:r>
            <a:r>
              <a:rPr lang="en-US" altLang="zh-TW" dirty="0" smtClean="0"/>
              <a:t> </a:t>
            </a:r>
            <a:r>
              <a:rPr lang="en-US" altLang="zh-TW" dirty="0"/>
              <a:t>driven by </a:t>
            </a:r>
            <a:r>
              <a:rPr lang="en-US" altLang="zh-TW" dirty="0">
                <a:solidFill>
                  <a:srgbClr val="FF0000"/>
                </a:solidFill>
              </a:rPr>
              <a:t>ACLK</a:t>
            </a:r>
            <a:r>
              <a:rPr lang="en-US" altLang="zh-TW" dirty="0"/>
              <a:t> sourced from </a:t>
            </a:r>
            <a:r>
              <a:rPr lang="en-US" altLang="zh-TW" dirty="0">
                <a:solidFill>
                  <a:srgbClr val="FF0000"/>
                </a:solidFill>
              </a:rPr>
              <a:t>VLO</a:t>
            </a:r>
            <a:r>
              <a:rPr lang="en-US" altLang="zh-TW" dirty="0"/>
              <a:t> running</a:t>
            </a:r>
            <a:r>
              <a:rPr lang="en-US" altLang="zh-TW" dirty="0" smtClean="0"/>
              <a:t>.</a:t>
            </a:r>
            <a:endParaRPr lang="en-US" altLang="zh-TW" dirty="0"/>
          </a:p>
          <a:p>
            <a:pPr lvl="1"/>
            <a:r>
              <a:rPr lang="en-US" altLang="zh-TW" dirty="0"/>
              <a:t>Control the time from </a:t>
            </a:r>
            <a:r>
              <a:rPr lang="en-US" altLang="zh-TW" dirty="0" smtClean="0">
                <a:solidFill>
                  <a:srgbClr val="FF0000"/>
                </a:solidFill>
              </a:rPr>
              <a:t>Timer1_A3</a:t>
            </a:r>
            <a:r>
              <a:rPr lang="en-US" altLang="zh-TW" dirty="0" smtClean="0"/>
              <a:t> </a:t>
            </a:r>
            <a:r>
              <a:rPr lang="en-US" altLang="zh-TW" dirty="0"/>
              <a:t>driven by </a:t>
            </a:r>
            <a:r>
              <a:rPr lang="en-US" altLang="zh-TW" dirty="0" smtClean="0">
                <a:solidFill>
                  <a:srgbClr val="FF0000"/>
                </a:solidFill>
              </a:rPr>
              <a:t>SMCLK</a:t>
            </a:r>
            <a:r>
              <a:rPr lang="zh-TW" altLang="en-US" dirty="0" smtClean="0">
                <a:solidFill>
                  <a:srgbClr val="FF0000"/>
                </a:solidFill>
              </a:rPr>
              <a:t> </a:t>
            </a:r>
            <a:r>
              <a:rPr lang="en-US" altLang="zh-TW" dirty="0" smtClean="0"/>
              <a:t>sourced </a:t>
            </a:r>
            <a:r>
              <a:rPr lang="en-US" altLang="zh-TW"/>
              <a:t>from </a:t>
            </a:r>
            <a:r>
              <a:rPr lang="en-US" altLang="zh-TW" smtClean="0">
                <a:solidFill>
                  <a:srgbClr val="FF0000"/>
                </a:solidFill>
              </a:rPr>
              <a:t>DCO</a:t>
            </a:r>
            <a:r>
              <a:rPr lang="en-US" altLang="zh-TW" smtClean="0"/>
              <a:t> </a:t>
            </a:r>
            <a:r>
              <a:rPr lang="en-US" altLang="zh-TW" dirty="0"/>
              <a:t>running.</a:t>
            </a:r>
            <a:endParaRPr lang="en-US" altLang="zh-TW" dirty="0">
              <a:solidFill>
                <a:srgbClr val="FF0000"/>
              </a:solidFill>
            </a:endParaRPr>
          </a:p>
          <a:p>
            <a:pPr lvl="1"/>
            <a:r>
              <a:rPr lang="en-US" altLang="zh-TW" dirty="0">
                <a:solidFill>
                  <a:srgbClr val="FF0000"/>
                </a:solidFill>
              </a:rPr>
              <a:t>Handle all events by interrupts, so you should not write any code in the loop of main</a:t>
            </a:r>
            <a:r>
              <a:rPr lang="en-US" altLang="zh-TW" dirty="0" smtClean="0">
                <a:solidFill>
                  <a:srgbClr val="FF0000"/>
                </a:solidFill>
              </a:rPr>
              <a:t>().</a:t>
            </a:r>
            <a:endParaRPr lang="en-US" altLang="zh-TW" dirty="0">
              <a:solidFill>
                <a:srgbClr val="FF0000"/>
              </a:solidFill>
            </a:endParaRPr>
          </a:p>
        </p:txBody>
      </p:sp>
    </p:spTree>
    <p:extLst>
      <p:ext uri="{BB962C8B-B14F-4D97-AF65-F5344CB8AC3E}">
        <p14:creationId xmlns:p14="http://schemas.microsoft.com/office/powerpoint/2010/main" val="10499106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mtClean="0"/>
              <a:t>Lab 3</a:t>
            </a:r>
            <a:endParaRPr lang="zh-TW" altLang="en-US" dirty="0"/>
          </a:p>
        </p:txBody>
      </p:sp>
      <p:sp>
        <p:nvSpPr>
          <p:cNvPr id="3" name="內容版面配置區 2"/>
          <p:cNvSpPr>
            <a:spLocks noGrp="1"/>
          </p:cNvSpPr>
          <p:nvPr>
            <p:ph idx="1"/>
          </p:nvPr>
        </p:nvSpPr>
        <p:spPr/>
        <p:txBody>
          <a:bodyPr/>
          <a:lstStyle/>
          <a:p>
            <a:r>
              <a:rPr lang="en-US" altLang="zh-TW" dirty="0" smtClean="0"/>
              <a:t>Hint:</a:t>
            </a:r>
          </a:p>
          <a:p>
            <a:pPr lvl="1"/>
            <a:r>
              <a:rPr lang="en-US" altLang="zh-TW" dirty="0" smtClean="0"/>
              <a:t>Set these registers: </a:t>
            </a:r>
            <a:r>
              <a:rPr lang="en-US" altLang="zh-TW" dirty="0" smtClean="0">
                <a:solidFill>
                  <a:srgbClr val="FF0000"/>
                </a:solidFill>
              </a:rPr>
              <a:t>P1IE</a:t>
            </a:r>
            <a:r>
              <a:rPr lang="en-US" altLang="zh-TW" dirty="0" smtClean="0"/>
              <a:t>, </a:t>
            </a:r>
            <a:r>
              <a:rPr lang="en-US" altLang="zh-TW" dirty="0" smtClean="0">
                <a:solidFill>
                  <a:srgbClr val="FF0000"/>
                </a:solidFill>
              </a:rPr>
              <a:t>P1IES</a:t>
            </a:r>
            <a:r>
              <a:rPr lang="en-US" altLang="zh-TW" dirty="0" smtClean="0"/>
              <a:t>, </a:t>
            </a:r>
            <a:r>
              <a:rPr lang="en-US" altLang="zh-TW" dirty="0" smtClean="0">
                <a:solidFill>
                  <a:srgbClr val="FF0000"/>
                </a:solidFill>
              </a:rPr>
              <a:t>P1IFG</a:t>
            </a:r>
            <a:r>
              <a:rPr lang="en-US" altLang="zh-TW" dirty="0" smtClean="0"/>
              <a:t>, </a:t>
            </a:r>
            <a:r>
              <a:rPr lang="en-US" altLang="zh-TW" dirty="0" smtClean="0">
                <a:solidFill>
                  <a:srgbClr val="FF0000"/>
                </a:solidFill>
              </a:rPr>
              <a:t>GIE</a:t>
            </a:r>
          </a:p>
          <a:p>
            <a:pPr lvl="1"/>
            <a:r>
              <a:rPr lang="en-US" altLang="zh-TW" dirty="0"/>
              <a:t>U</a:t>
            </a:r>
            <a:r>
              <a:rPr lang="en-US" altLang="zh-TW" dirty="0" smtClean="0"/>
              <a:t>se </a:t>
            </a:r>
            <a:r>
              <a:rPr lang="en-US" altLang="zh-TW" dirty="0" smtClean="0">
                <a:solidFill>
                  <a:srgbClr val="FF0000"/>
                </a:solidFill>
              </a:rPr>
              <a:t>while(1);</a:t>
            </a:r>
            <a:r>
              <a:rPr lang="zh-TW" altLang="en-US" dirty="0" smtClean="0"/>
              <a:t> </a:t>
            </a:r>
            <a:r>
              <a:rPr lang="en-US" altLang="zh-TW" dirty="0" smtClean="0"/>
              <a:t>or </a:t>
            </a:r>
            <a:r>
              <a:rPr lang="en-US" altLang="zh-TW" dirty="0" smtClean="0">
                <a:solidFill>
                  <a:srgbClr val="FF0000"/>
                </a:solidFill>
              </a:rPr>
              <a:t>for(;;);</a:t>
            </a:r>
            <a:r>
              <a:rPr lang="en-US" altLang="zh-TW" dirty="0" smtClean="0"/>
              <a:t> at the end of main()</a:t>
            </a:r>
          </a:p>
          <a:p>
            <a:pPr lvl="1"/>
            <a:r>
              <a:rPr lang="en-US" altLang="zh-TW" dirty="0" smtClean="0"/>
              <a:t>Should not write any code in the loop of main()</a:t>
            </a:r>
          </a:p>
          <a:p>
            <a:pPr lvl="1"/>
            <a:r>
              <a:rPr lang="en-US" altLang="zh-TW" dirty="0" smtClean="0"/>
              <a:t>Please handle timer overflow carefully</a:t>
            </a:r>
          </a:p>
          <a:p>
            <a:pPr lvl="1"/>
            <a:r>
              <a:rPr lang="en-US" altLang="zh-TW" dirty="0" smtClean="0"/>
              <a:t>You </a:t>
            </a:r>
            <a:r>
              <a:rPr lang="en-US" altLang="zh-TW" dirty="0"/>
              <a:t>need to implement three interrupt function</a:t>
            </a:r>
            <a:r>
              <a:rPr lang="en-US" altLang="zh-TW" dirty="0" smtClean="0"/>
              <a:t>:</a:t>
            </a:r>
            <a:endParaRPr lang="en-US" altLang="zh-TW" dirty="0"/>
          </a:p>
        </p:txBody>
      </p:sp>
      <p:sp>
        <p:nvSpPr>
          <p:cNvPr id="4" name="投影片編號版面配置區 3"/>
          <p:cNvSpPr>
            <a:spLocks noGrp="1"/>
          </p:cNvSpPr>
          <p:nvPr>
            <p:ph type="sldNum" sz="quarter" idx="11"/>
          </p:nvPr>
        </p:nvSpPr>
        <p:spPr/>
        <p:txBody>
          <a:bodyPr/>
          <a:lstStyle/>
          <a:p>
            <a:fld id="{8E0E5158-C86D-4FBE-8AA1-8CB99B8A8A8C}" type="slidenum">
              <a:rPr lang="zh-TW" altLang="en-US" smtClean="0"/>
              <a:pPr/>
              <a:t>6</a:t>
            </a:fld>
            <a:endParaRPr lang="zh-TW" altLang="zh-TW"/>
          </a:p>
        </p:txBody>
      </p:sp>
      <p:sp>
        <p:nvSpPr>
          <p:cNvPr id="5" name="文字方塊 4"/>
          <p:cNvSpPr txBox="1"/>
          <p:nvPr/>
        </p:nvSpPr>
        <p:spPr>
          <a:xfrm>
            <a:off x="971600" y="3645024"/>
            <a:ext cx="7416824" cy="1938992"/>
          </a:xfrm>
          <a:prstGeom prst="rect">
            <a:avLst/>
          </a:prstGeom>
          <a:solidFill>
            <a:schemeClr val="accent3">
              <a:lumMod val="85000"/>
            </a:schemeClr>
          </a:solidFill>
          <a:ln>
            <a:solidFill>
              <a:schemeClr val="tx1"/>
            </a:solidFill>
          </a:ln>
        </p:spPr>
        <p:txBody>
          <a:bodyPr wrap="square" rtlCol="0">
            <a:spAutoFit/>
          </a:bodyPr>
          <a:lstStyle/>
          <a:p>
            <a:r>
              <a:rPr lang="en-US" altLang="zh-TW" sz="2000" b="1" dirty="0">
                <a:latin typeface="Courier New" pitchFamily="49" charset="0"/>
                <a:cs typeface="Courier New" pitchFamily="49" charset="0"/>
              </a:rPr>
              <a:t>#pragma vector=PORT1_VECTOR</a:t>
            </a:r>
          </a:p>
          <a:p>
            <a:r>
              <a:rPr lang="en-US" altLang="zh-TW" sz="2000" b="1" dirty="0">
                <a:latin typeface="Courier New" pitchFamily="49" charset="0"/>
                <a:cs typeface="Courier New" pitchFamily="49" charset="0"/>
              </a:rPr>
              <a:t>__interrupt void Port_1(void) </a:t>
            </a:r>
            <a:r>
              <a:rPr lang="en-US" altLang="zh-TW" sz="2000" b="1" dirty="0" smtClean="0">
                <a:latin typeface="Courier New" pitchFamily="49" charset="0"/>
                <a:cs typeface="Courier New" pitchFamily="49" charset="0"/>
              </a:rPr>
              <a:t>{…}</a:t>
            </a:r>
          </a:p>
          <a:p>
            <a:r>
              <a:rPr lang="en-US" altLang="zh-TW" sz="2000" b="1" dirty="0">
                <a:latin typeface="Courier New" pitchFamily="49" charset="0"/>
                <a:cs typeface="Courier New" pitchFamily="49" charset="0"/>
              </a:rPr>
              <a:t>#pragma </a:t>
            </a:r>
            <a:r>
              <a:rPr lang="en-US" altLang="zh-TW" sz="2000" b="1" dirty="0" smtClean="0">
                <a:latin typeface="Courier New" pitchFamily="49" charset="0"/>
                <a:cs typeface="Courier New" pitchFamily="49" charset="0"/>
              </a:rPr>
              <a:t>vector=TIMER0_A0_VECTOR</a:t>
            </a:r>
            <a:endParaRPr lang="en-US" altLang="zh-TW" sz="2000" b="1" dirty="0">
              <a:latin typeface="Courier New" pitchFamily="49" charset="0"/>
              <a:cs typeface="Courier New" pitchFamily="49" charset="0"/>
            </a:endParaRPr>
          </a:p>
          <a:p>
            <a:r>
              <a:rPr lang="en-US" altLang="zh-TW" sz="2000" b="1" dirty="0">
                <a:latin typeface="Courier New" pitchFamily="49" charset="0"/>
                <a:cs typeface="Courier New" pitchFamily="49" charset="0"/>
              </a:rPr>
              <a:t>__interrupt void </a:t>
            </a:r>
            <a:r>
              <a:rPr lang="en-US" altLang="zh-TW" sz="2000" b="1" dirty="0" smtClean="0">
                <a:latin typeface="Courier New" pitchFamily="49" charset="0"/>
                <a:cs typeface="Courier New" pitchFamily="49" charset="0"/>
              </a:rPr>
              <a:t>TA0_ISR(void</a:t>
            </a:r>
            <a:r>
              <a:rPr lang="en-US" altLang="zh-TW" sz="2000" b="1" dirty="0">
                <a:latin typeface="Courier New" pitchFamily="49" charset="0"/>
                <a:cs typeface="Courier New" pitchFamily="49" charset="0"/>
              </a:rPr>
              <a:t>) </a:t>
            </a:r>
            <a:r>
              <a:rPr lang="en-US" altLang="zh-TW" sz="2000" b="1" dirty="0" smtClean="0">
                <a:latin typeface="Courier New" pitchFamily="49" charset="0"/>
                <a:cs typeface="Courier New" pitchFamily="49" charset="0"/>
              </a:rPr>
              <a:t>{…}</a:t>
            </a:r>
            <a:endParaRPr lang="en-US" altLang="zh-TW" sz="2000" b="1" dirty="0">
              <a:latin typeface="Courier New" pitchFamily="49" charset="0"/>
              <a:cs typeface="Courier New" pitchFamily="49" charset="0"/>
            </a:endParaRPr>
          </a:p>
          <a:p>
            <a:r>
              <a:rPr lang="en-US" altLang="zh-TW" sz="2000" b="1" dirty="0">
                <a:latin typeface="Courier New" pitchFamily="49" charset="0"/>
                <a:cs typeface="Courier New" pitchFamily="49" charset="0"/>
              </a:rPr>
              <a:t>#pragma </a:t>
            </a:r>
            <a:r>
              <a:rPr lang="en-US" altLang="zh-TW" sz="2000" b="1" dirty="0" smtClean="0">
                <a:latin typeface="Courier New" pitchFamily="49" charset="0"/>
                <a:cs typeface="Courier New" pitchFamily="49" charset="0"/>
              </a:rPr>
              <a:t>vector=TIMER1_A0_VECTOR</a:t>
            </a:r>
            <a:endParaRPr lang="en-US" altLang="zh-TW" sz="2000" b="1" dirty="0">
              <a:latin typeface="Courier New" pitchFamily="49" charset="0"/>
              <a:cs typeface="Courier New" pitchFamily="49" charset="0"/>
            </a:endParaRPr>
          </a:p>
          <a:p>
            <a:r>
              <a:rPr lang="en-US" altLang="zh-TW" sz="2000" b="1" dirty="0">
                <a:latin typeface="Courier New" pitchFamily="49" charset="0"/>
                <a:cs typeface="Courier New" pitchFamily="49" charset="0"/>
              </a:rPr>
              <a:t>__interrupt void </a:t>
            </a:r>
            <a:r>
              <a:rPr lang="en-US" altLang="zh-TW" sz="2000" b="1" dirty="0" smtClean="0">
                <a:latin typeface="Courier New" pitchFamily="49" charset="0"/>
                <a:cs typeface="Courier New" pitchFamily="49" charset="0"/>
              </a:rPr>
              <a:t>TA1_ISR(void</a:t>
            </a:r>
            <a:r>
              <a:rPr lang="en-US" altLang="zh-TW" sz="2000" b="1" dirty="0">
                <a:latin typeface="Courier New" pitchFamily="49" charset="0"/>
                <a:cs typeface="Courier New" pitchFamily="49" charset="0"/>
              </a:rPr>
              <a:t>) </a:t>
            </a:r>
            <a:r>
              <a:rPr lang="en-US" altLang="zh-TW" sz="2000" b="1" dirty="0" smtClean="0">
                <a:latin typeface="Courier New" pitchFamily="49" charset="0"/>
                <a:cs typeface="Courier New" pitchFamily="49" charset="0"/>
              </a:rPr>
              <a:t>{…}</a:t>
            </a:r>
            <a:endParaRPr lang="en-US" altLang="zh-TW" sz="2000" b="1" dirty="0">
              <a:latin typeface="Courier New" pitchFamily="49" charset="0"/>
              <a:cs typeface="Courier New" pitchFamily="49" charset="0"/>
            </a:endParaRPr>
          </a:p>
        </p:txBody>
      </p:sp>
    </p:spTree>
    <p:extLst>
      <p:ext uri="{BB962C8B-B14F-4D97-AF65-F5344CB8AC3E}">
        <p14:creationId xmlns:p14="http://schemas.microsoft.com/office/powerpoint/2010/main" val="37372083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p:cNvSpPr>
            <a:spLocks noGrp="1"/>
          </p:cNvSpPr>
          <p:nvPr>
            <p:ph type="sldNum" sz="quarter" idx="11"/>
          </p:nvPr>
        </p:nvSpPr>
        <p:spPr/>
        <p:txBody>
          <a:bodyPr/>
          <a:lstStyle/>
          <a:p>
            <a:fld id="{F6FEF5ED-4DD8-4306-81C2-CD5430FD7AD4}" type="slidenum">
              <a:rPr lang="zh-TW" altLang="en-US" smtClean="0"/>
              <a:pPr/>
              <a:t>7</a:t>
            </a:fld>
            <a:endParaRPr lang="zh-TW" altLang="zh-TW"/>
          </a:p>
        </p:txBody>
      </p:sp>
      <p:sp>
        <p:nvSpPr>
          <p:cNvPr id="906243" name="Rectangle 3"/>
          <p:cNvSpPr>
            <a:spLocks noGrp="1" noChangeArrowheads="1"/>
          </p:cNvSpPr>
          <p:nvPr>
            <p:ph type="title"/>
          </p:nvPr>
        </p:nvSpPr>
        <p:spPr/>
        <p:txBody>
          <a:bodyPr/>
          <a:lstStyle/>
          <a:p>
            <a:r>
              <a:rPr lang="en-US" altLang="zh-TW" smtClean="0"/>
              <a:t>Lab 3</a:t>
            </a:r>
            <a:endParaRPr lang="zh-TW" altLang="en-US" dirty="0"/>
          </a:p>
        </p:txBody>
      </p:sp>
      <p:sp>
        <p:nvSpPr>
          <p:cNvPr id="906244" name="Rectangle 4"/>
          <p:cNvSpPr>
            <a:spLocks noGrp="1" noChangeArrowheads="1"/>
          </p:cNvSpPr>
          <p:nvPr>
            <p:ph type="body" idx="1"/>
          </p:nvPr>
        </p:nvSpPr>
        <p:spPr/>
        <p:txBody>
          <a:bodyPr/>
          <a:lstStyle/>
          <a:p>
            <a:r>
              <a:rPr lang="en-US" altLang="zh-TW" b="1" dirty="0" smtClean="0"/>
              <a:t>Basic 3: Recorder (20%)</a:t>
            </a:r>
            <a:endParaRPr lang="en-US" altLang="zh-TW" b="1" dirty="0"/>
          </a:p>
          <a:p>
            <a:pPr lvl="1"/>
            <a:r>
              <a:rPr lang="en-US" altLang="zh-TW" b="1" dirty="0" smtClean="0"/>
              <a:t>Initial mode</a:t>
            </a:r>
            <a:r>
              <a:rPr lang="en-US" altLang="zh-TW" dirty="0"/>
              <a:t>: </a:t>
            </a:r>
            <a:r>
              <a:rPr lang="en-US" altLang="zh-TW" dirty="0" smtClean="0"/>
              <a:t>turn on green LED, and detect the </a:t>
            </a:r>
            <a:r>
              <a:rPr lang="en-US" altLang="zh-TW" dirty="0"/>
              <a:t>pressing time while </a:t>
            </a:r>
            <a:r>
              <a:rPr lang="en-US" altLang="zh-TW" dirty="0" smtClean="0"/>
              <a:t>still keep the LEDs state (green on, red off):</a:t>
            </a:r>
          </a:p>
          <a:p>
            <a:pPr lvl="2"/>
            <a:r>
              <a:rPr lang="en-US" altLang="zh-TW" sz="2000" dirty="0" smtClean="0"/>
              <a:t>If pressing more than 4 sec, change to record mode.</a:t>
            </a:r>
          </a:p>
          <a:p>
            <a:pPr lvl="2"/>
            <a:r>
              <a:rPr lang="en-US" altLang="zh-TW" sz="2000" dirty="0" smtClean="0"/>
              <a:t>Otherwise, keep initial mode.</a:t>
            </a:r>
            <a:endParaRPr lang="en-US" altLang="zh-TW" sz="2000" dirty="0"/>
          </a:p>
          <a:p>
            <a:pPr lvl="1"/>
            <a:r>
              <a:rPr lang="en-US" altLang="zh-TW" b="1" dirty="0" smtClean="0"/>
              <a:t>Record mode: </a:t>
            </a:r>
            <a:r>
              <a:rPr lang="en-US" altLang="zh-TW" dirty="0" smtClean="0"/>
              <a:t>turn off green LED, and turn on red LED. In this mode, you have to record any pressing action. So when you press button, turn on green LED, and record the time point, including press time point and release time point. When the pressing time is more than 4 sec</a:t>
            </a:r>
            <a:r>
              <a:rPr lang="en-US" altLang="zh-TW" dirty="0"/>
              <a:t>, change to </a:t>
            </a:r>
            <a:r>
              <a:rPr lang="en-US" altLang="zh-TW" dirty="0" smtClean="0"/>
              <a:t>replay </a:t>
            </a:r>
            <a:r>
              <a:rPr lang="en-US" altLang="zh-TW" dirty="0"/>
              <a:t>mode</a:t>
            </a:r>
            <a:r>
              <a:rPr lang="en-US" altLang="zh-TW" dirty="0" smtClean="0"/>
              <a:t>.</a:t>
            </a:r>
            <a:r>
              <a:rPr lang="en-US" altLang="zh-TW" dirty="0"/>
              <a:t> </a:t>
            </a:r>
          </a:p>
          <a:p>
            <a:pPr lvl="1"/>
            <a:endParaRPr lang="en-US" altLang="zh-TW" sz="2200" dirty="0" smtClean="0"/>
          </a:p>
        </p:txBody>
      </p:sp>
    </p:spTree>
    <p:extLst>
      <p:ext uri="{BB962C8B-B14F-4D97-AF65-F5344CB8AC3E}">
        <p14:creationId xmlns:p14="http://schemas.microsoft.com/office/powerpoint/2010/main" val="29628251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p:cNvSpPr>
            <a:spLocks noGrp="1"/>
          </p:cNvSpPr>
          <p:nvPr>
            <p:ph type="sldNum" sz="quarter" idx="11"/>
          </p:nvPr>
        </p:nvSpPr>
        <p:spPr/>
        <p:txBody>
          <a:bodyPr/>
          <a:lstStyle/>
          <a:p>
            <a:fld id="{F6FEF5ED-4DD8-4306-81C2-CD5430FD7AD4}" type="slidenum">
              <a:rPr lang="zh-TW" altLang="en-US" smtClean="0"/>
              <a:pPr/>
              <a:t>8</a:t>
            </a:fld>
            <a:endParaRPr lang="zh-TW" altLang="zh-TW"/>
          </a:p>
        </p:txBody>
      </p:sp>
      <p:sp>
        <p:nvSpPr>
          <p:cNvPr id="906243" name="Rectangle 3"/>
          <p:cNvSpPr>
            <a:spLocks noGrp="1" noChangeArrowheads="1"/>
          </p:cNvSpPr>
          <p:nvPr>
            <p:ph type="title"/>
          </p:nvPr>
        </p:nvSpPr>
        <p:spPr/>
        <p:txBody>
          <a:bodyPr/>
          <a:lstStyle/>
          <a:p>
            <a:r>
              <a:rPr lang="en-US" altLang="zh-TW" dirty="0" smtClean="0"/>
              <a:t>Lab 3</a:t>
            </a:r>
            <a:endParaRPr lang="zh-TW" altLang="en-US" dirty="0"/>
          </a:p>
        </p:txBody>
      </p:sp>
      <p:sp>
        <p:nvSpPr>
          <p:cNvPr id="906244" name="Rectangle 4"/>
          <p:cNvSpPr>
            <a:spLocks noGrp="1" noChangeArrowheads="1"/>
          </p:cNvSpPr>
          <p:nvPr>
            <p:ph type="body" idx="1"/>
          </p:nvPr>
        </p:nvSpPr>
        <p:spPr/>
        <p:txBody>
          <a:bodyPr/>
          <a:lstStyle/>
          <a:p>
            <a:r>
              <a:rPr lang="en-US" altLang="zh-TW" b="1" dirty="0" smtClean="0"/>
              <a:t>Basic 3: Recorder (20%)</a:t>
            </a:r>
            <a:endParaRPr lang="en-US" altLang="zh-TW" b="1" dirty="0"/>
          </a:p>
          <a:p>
            <a:pPr lvl="1"/>
            <a:r>
              <a:rPr lang="en-US" altLang="zh-TW" b="1" dirty="0" smtClean="0"/>
              <a:t>Replay mode</a:t>
            </a:r>
            <a:r>
              <a:rPr lang="en-US" altLang="zh-TW" dirty="0" smtClean="0"/>
              <a:t>: In this mode, initially turn off both LEDs, and replay the record you have done in record mode. You should turn on both LEDs to represent the button press, and turn off both LEDs if no action in record.</a:t>
            </a:r>
            <a:r>
              <a:rPr lang="zh-TW" altLang="en-US" dirty="0" smtClean="0"/>
              <a:t> </a:t>
            </a:r>
            <a:r>
              <a:rPr lang="en-US" altLang="zh-TW" dirty="0" smtClean="0"/>
              <a:t>So, based on the record:</a:t>
            </a:r>
          </a:p>
          <a:p>
            <a:pPr lvl="2"/>
            <a:r>
              <a:rPr lang="en-US" altLang="zh-TW" sz="2000" dirty="0"/>
              <a:t>Pressing time point: turn on both LEDs.</a:t>
            </a:r>
          </a:p>
          <a:p>
            <a:pPr lvl="2"/>
            <a:r>
              <a:rPr lang="en-US" altLang="zh-TW" sz="2000" dirty="0"/>
              <a:t>Releasing time point:  turn off both LEDs.</a:t>
            </a:r>
          </a:p>
          <a:p>
            <a:pPr lvl="2"/>
            <a:r>
              <a:rPr lang="en-US" altLang="zh-TW" sz="2000" dirty="0"/>
              <a:t>When end of replay, change back to initial mode</a:t>
            </a:r>
            <a:r>
              <a:rPr lang="en-US" altLang="zh-TW" sz="2000" dirty="0" smtClean="0"/>
              <a:t>.</a:t>
            </a:r>
          </a:p>
          <a:p>
            <a:pPr lvl="1"/>
            <a:r>
              <a:rPr lang="en-US" altLang="zh-TW" dirty="0" smtClean="0">
                <a:solidFill>
                  <a:srgbClr val="FF0000"/>
                </a:solidFill>
              </a:rPr>
              <a:t>Handle </a:t>
            </a:r>
            <a:r>
              <a:rPr lang="en-US" altLang="zh-TW" dirty="0">
                <a:solidFill>
                  <a:srgbClr val="FF0000"/>
                </a:solidFill>
              </a:rPr>
              <a:t>all events by interrupts, so you should not write any code in the loop of main</a:t>
            </a:r>
            <a:r>
              <a:rPr lang="en-US" altLang="zh-TW" dirty="0" smtClean="0">
                <a:solidFill>
                  <a:srgbClr val="FF0000"/>
                </a:solidFill>
              </a:rPr>
              <a:t>().</a:t>
            </a:r>
            <a:endParaRPr lang="en-US" altLang="zh-TW" dirty="0" smtClean="0"/>
          </a:p>
          <a:p>
            <a:pPr lvl="2"/>
            <a:endParaRPr lang="en-US" altLang="zh-TW" sz="1800" dirty="0"/>
          </a:p>
          <a:p>
            <a:pPr lvl="2"/>
            <a:endParaRPr lang="en-US" altLang="zh-TW" sz="2000" dirty="0" smtClean="0"/>
          </a:p>
        </p:txBody>
      </p:sp>
    </p:spTree>
    <p:extLst>
      <p:ext uri="{BB962C8B-B14F-4D97-AF65-F5344CB8AC3E}">
        <p14:creationId xmlns:p14="http://schemas.microsoft.com/office/powerpoint/2010/main" val="2877823214"/>
      </p:ext>
    </p:extLst>
  </p:cSld>
  <p:clrMapOvr>
    <a:masterClrMapping/>
  </p:clrMapOvr>
  <p:timing>
    <p:tnLst>
      <p:par>
        <p:cTn id="1" dur="indefinite" restart="never" nodeType="tmRoot"/>
      </p:par>
    </p:tnLst>
  </p:timing>
</p:sld>
</file>

<file path=ppt/theme/theme1.xml><?xml version="1.0" encoding="utf-8"?>
<a:theme xmlns:a="http://schemas.openxmlformats.org/drawingml/2006/main" name="Contemporary Portrait">
  <a:themeElements>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emporary Portrait">
      <a:majorFont>
        <a:latin typeface="Calibri"/>
        <a:ea typeface="標楷體"/>
        <a:cs typeface=""/>
      </a:majorFont>
      <a:minorFont>
        <a:latin typeface="Calibri"/>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defPPr algn="ctr" eaLnBrk="1" hangingPunct="1">
          <a:defRPr dirty="0">
            <a:latin typeface="+mj-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2400" b="0" i="0" u="none" strike="noStrike" cap="none" normalizeH="0" baseline="0" smtClean="0">
            <a:ln>
              <a:noFill/>
            </a:ln>
            <a:solidFill>
              <a:schemeClr val="tx1"/>
            </a:solidFill>
            <a:effectLst/>
            <a:latin typeface="Tahoma" panose="020B0604030504040204" pitchFamily="34" charset="0"/>
            <a:ea typeface="標楷體" panose="03000509000000000000" pitchFamily="65" charset="-120"/>
          </a:defRPr>
        </a:defPPr>
      </a:lstStyle>
    </a:lnDef>
    <a:txDef>
      <a:spPr>
        <a:noFill/>
      </a:spPr>
      <a:bodyPr wrap="none" rtlCol="0">
        <a:spAutoFit/>
      </a:bodyPr>
      <a:lstStyle>
        <a:defPPr marL="0">
          <a:defRPr dirty="0">
            <a:latin typeface="+mn-lt"/>
          </a:defRPr>
        </a:defPPr>
      </a:lstStyle>
    </a:tx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Designs\Contemporary Portrait.pot</Template>
  <TotalTime>17863</TotalTime>
  <Words>781</Words>
  <Application>Microsoft Office PowerPoint</Application>
  <PresentationFormat>如螢幕大小 (4:3)</PresentationFormat>
  <Paragraphs>82</Paragraphs>
  <Slides>10</Slides>
  <Notes>7</Notes>
  <HiddenSlides>0</HiddenSlides>
  <MMClips>1</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10</vt:i4>
      </vt:variant>
    </vt:vector>
  </HeadingPairs>
  <TitlesOfParts>
    <vt:vector size="20" baseType="lpstr">
      <vt:lpstr>新細明體</vt:lpstr>
      <vt:lpstr>標楷體</vt:lpstr>
      <vt:lpstr>Arial</vt:lpstr>
      <vt:lpstr>Arial Black</vt:lpstr>
      <vt:lpstr>Calibri</vt:lpstr>
      <vt:lpstr>Courier New</vt:lpstr>
      <vt:lpstr>Symbol</vt:lpstr>
      <vt:lpstr>Tahoma</vt:lpstr>
      <vt:lpstr>Times New Roman</vt:lpstr>
      <vt:lpstr>Contemporary Portrait</vt:lpstr>
      <vt:lpstr>CS4101 Introduction to Embedded Systems  Lab 3: Interrupt</vt:lpstr>
      <vt:lpstr>Introduction</vt:lpstr>
      <vt:lpstr>Interior of MSP430G2553</vt:lpstr>
      <vt:lpstr>Lab 3</vt:lpstr>
      <vt:lpstr>Lab 3</vt:lpstr>
      <vt:lpstr>Lab 3</vt:lpstr>
      <vt:lpstr>Lab 3</vt:lpstr>
      <vt:lpstr>Lab 3</vt:lpstr>
      <vt:lpstr>Lab 3</vt:lpstr>
      <vt:lpstr>Lab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CS5102 High Performance Computer Systems  Memory Consistency</dc:title>
  <dc:creator>Chung-Ta King</dc:creator>
  <cp:lastModifiedBy>nthu-326</cp:lastModifiedBy>
  <cp:revision>2244</cp:revision>
  <dcterms:created xsi:type="dcterms:W3CDTF">2000-02-07T23:54:30Z</dcterms:created>
  <dcterms:modified xsi:type="dcterms:W3CDTF">2019-10-08T02:10:50Z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1</vt:i4>
  </property>
  <property fmtid="{D5CDD505-2E9C-101B-9397-08002B2CF9AE}" pid="6" name="ScreenUsage">
    <vt:i4>3</vt:i4>
  </property>
  <property fmtid="{D5CDD505-2E9C-101B-9397-08002B2CF9AE}" pid="7" name="MailAddress">
    <vt:lpwstr>wolf@princeton.edu</vt:lpwstr>
  </property>
  <property fmtid="{D5CDD505-2E9C-101B-9397-08002B2CF9AE}" pid="8" name="HomePage">
    <vt:lpwstr>http://www.ee.princeton.edu/~wolf</vt:lpwstr>
  </property>
  <property fmtid="{D5CDD505-2E9C-101B-9397-08002B2CF9AE}" pid="9" name="Other">
    <vt:lpwstr>Overheads for Computers as Components_x000d_
(c) 2000 Morgan Kaufman</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3</vt:i4>
  </property>
  <property fmtid="{D5CDD505-2E9C-101B-9397-08002B2CF9AE}" pid="21" name="OutputDir">
    <vt:lpwstr>D:\Computers as Components\Web Aids\overheads</vt:lpwstr>
  </property>
</Properties>
</file>